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C800"/>
    <a:srgbClr val="5EEC3C"/>
    <a:srgbClr val="1D3A00"/>
    <a:srgbClr val="6C1A00"/>
    <a:srgbClr val="003296"/>
    <a:srgbClr val="E39A39"/>
    <a:srgbClr val="FFC901"/>
    <a:srgbClr val="FE9202"/>
    <a:srgbClr val="FEA402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6" y="-2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492AF-9EFD-41CD-8A16-D895FB4BB63B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65B9D-9BF6-4ACC-A70C-5B7F5752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18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2419045"/>
            <a:ext cx="5650085" cy="76352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3182570"/>
            <a:ext cx="5650085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87F581DD-0858-4A9E-9DA3-538B9FD40F4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44700"/>
            <a:ext cx="8246070" cy="61082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655520"/>
            <a:ext cx="8246070" cy="320680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81175"/>
            <a:ext cx="610820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044701"/>
            <a:ext cx="6108200" cy="366376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044700"/>
            <a:ext cx="8093365" cy="61082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80" y="194664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80" y="2419045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4664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419045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6260" y="1350110"/>
            <a:ext cx="2098814" cy="763525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1600" b="1" dirty="0" smtClean="0">
                <a:solidFill>
                  <a:schemeClr val="tx1"/>
                </a:solidFill>
                <a:effectLst/>
              </a:rPr>
              <a:t>Για παιδιά 6-12 ετών </a:t>
            </a:r>
            <a:endParaRPr lang="en-US" sz="1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8965" y="1044699"/>
            <a:ext cx="6566315" cy="30541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1800" b="1" dirty="0" smtClean="0">
                <a:solidFill>
                  <a:srgbClr val="FF0000"/>
                </a:solidFill>
              </a:rPr>
              <a:t>Καλοκαιρινό </a:t>
            </a:r>
            <a:r>
              <a:rPr lang="el-GR" sz="1800" b="1" dirty="0">
                <a:solidFill>
                  <a:srgbClr val="FF0000"/>
                </a:solidFill>
              </a:rPr>
              <a:t>Δημιουργικό  </a:t>
            </a:r>
            <a:r>
              <a:rPr lang="el-GR" sz="1800" b="1" dirty="0" smtClean="0">
                <a:solidFill>
                  <a:srgbClr val="FF0000"/>
                </a:solidFill>
              </a:rPr>
              <a:t>Εκπαιδευτικό  Εργαστήριο   </a:t>
            </a:r>
            <a:r>
              <a:rPr lang="el-GR" sz="1800" b="1" dirty="0">
                <a:solidFill>
                  <a:srgbClr val="FF0000"/>
                </a:solidFill>
              </a:rPr>
              <a:t>για παιδιά </a:t>
            </a:r>
            <a:endParaRPr lang="en-US" sz="1800" b="1" dirty="0">
              <a:solidFill>
                <a:srgbClr val="FF0000"/>
              </a:solidFill>
              <a:latin typeface="Baveuse" pitchFamily="2" charset="0"/>
            </a:endParaRPr>
          </a:p>
        </p:txBody>
      </p:sp>
      <p:pic>
        <p:nvPicPr>
          <p:cNvPr id="6" name="Picture 5" descr="black-and-white-tree-clipart-palm-tree-clip-art-black-and-whitetrees-clip-art-phkb5z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847"/>
            <a:ext cx="1733550" cy="7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70" y="492478"/>
            <a:ext cx="990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668" y="160017"/>
            <a:ext cx="640397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3620" y="3147209"/>
            <a:ext cx="82460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l-GR" sz="14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Δήλωση  Συμμετοχής </a:t>
            </a:r>
            <a:r>
              <a:rPr lang="en-GB" sz="1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l-GR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96617773</a:t>
            </a:r>
            <a:r>
              <a:rPr lang="el-GR" sz="1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από Δευτέρα μέχρι Παρασκευή,  από τις 9.00πμ – 4.00μμ</a:t>
            </a:r>
          </a:p>
          <a:p>
            <a:pPr algn="ctr" eaLnBrk="0" hangingPunct="0"/>
            <a:r>
              <a:rPr lang="el-GR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ΔΩΡΕΑΝ  ΣΥΜΜΕΤΟΧΗ ΓΙΑ  ΟΛΑ ΤΑ ΠΑΙΔΙΑ </a:t>
            </a:r>
            <a:endParaRPr lang="el-GR" sz="1400" b="1" dirty="0"/>
          </a:p>
        </p:txBody>
      </p:sp>
      <p:pic>
        <p:nvPicPr>
          <p:cNvPr id="9" name="Picture 1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39" y="3614918"/>
            <a:ext cx="6570663" cy="151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3"/>
          <p:cNvSpPr txBox="1">
            <a:spLocks/>
          </p:cNvSpPr>
          <p:nvPr/>
        </p:nvSpPr>
        <p:spPr>
          <a:xfrm>
            <a:off x="2547474" y="1350110"/>
            <a:ext cx="2098814" cy="7635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Στο Δημοτικό Σχολείο Αγίας Βαρβάρας </a:t>
            </a:r>
            <a:endParaRPr lang="en-US" sz="1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4798688" y="1350110"/>
            <a:ext cx="2098814" cy="7635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 sz="3400" b="1" dirty="0" smtClean="0">
                <a:solidFill>
                  <a:schemeClr val="tx1"/>
                </a:solidFill>
                <a:effectLst/>
              </a:rPr>
              <a:t>Σάββατο (10.00-13.00μμ)</a:t>
            </a:r>
          </a:p>
          <a:p>
            <a:r>
              <a:rPr lang="en-US" sz="3400" b="1" dirty="0" smtClean="0">
                <a:solidFill>
                  <a:schemeClr val="tx1"/>
                </a:solidFill>
                <a:effectLst/>
              </a:rPr>
              <a:t>23/06/18</a:t>
            </a:r>
            <a:r>
              <a:rPr lang="el-GR" sz="3400" b="1" dirty="0" smtClean="0">
                <a:solidFill>
                  <a:schemeClr val="tx1"/>
                </a:solidFill>
                <a:effectLst/>
              </a:rPr>
              <a:t> , </a:t>
            </a:r>
            <a:r>
              <a:rPr lang="en-US" sz="3400" b="1" dirty="0" smtClean="0">
                <a:solidFill>
                  <a:schemeClr val="tx1"/>
                </a:solidFill>
                <a:effectLst/>
              </a:rPr>
              <a:t>30/06/18</a:t>
            </a:r>
            <a:endParaRPr lang="en-US" sz="3400" b="1" dirty="0">
              <a:solidFill>
                <a:schemeClr val="tx1"/>
              </a:solidFill>
              <a:effectLst/>
            </a:endParaRPr>
          </a:p>
          <a:p>
            <a:r>
              <a:rPr lang="en-US" sz="3400" b="1" dirty="0" smtClean="0">
                <a:solidFill>
                  <a:schemeClr val="tx1"/>
                </a:solidFill>
                <a:effectLst/>
              </a:rPr>
              <a:t>07/07/18</a:t>
            </a:r>
            <a:r>
              <a:rPr lang="el-GR" sz="3400" b="1" dirty="0" smtClean="0">
                <a:solidFill>
                  <a:schemeClr val="tx1"/>
                </a:solidFill>
                <a:effectLst/>
              </a:rPr>
              <a:t> , </a:t>
            </a:r>
            <a:r>
              <a:rPr lang="en-US" sz="3400" b="1" dirty="0" smtClean="0">
                <a:solidFill>
                  <a:schemeClr val="tx1"/>
                </a:solidFill>
                <a:effectLst/>
              </a:rPr>
              <a:t>14/07/18</a:t>
            </a:r>
            <a:endParaRPr lang="en-US" sz="3400" b="1" dirty="0">
              <a:solidFill>
                <a:schemeClr val="tx1"/>
              </a:solidFill>
              <a:effectLst/>
            </a:endParaRPr>
          </a:p>
          <a:p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/>
        </p:nvSpPr>
        <p:spPr>
          <a:xfrm>
            <a:off x="296260" y="2266035"/>
            <a:ext cx="6601242" cy="7635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Βιωματική Μάθηση με στόχο </a:t>
            </a:r>
          </a:p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την ανάπτυξη και καλλιέργεια συναισθηματικών και κοινωνικών δεξιοτήτων.</a:t>
            </a:r>
          </a:p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Εκπαιδευτές </a:t>
            </a:r>
            <a:r>
              <a:rPr lang="en-GB" sz="1600" b="1" dirty="0" smtClean="0">
                <a:solidFill>
                  <a:schemeClr val="tx1"/>
                </a:solidFill>
                <a:effectLst/>
              </a:rPr>
              <a:t>: </a:t>
            </a:r>
            <a:r>
              <a:rPr lang="el-GR" sz="1600" b="1" dirty="0" smtClean="0">
                <a:solidFill>
                  <a:schemeClr val="tx1"/>
                </a:solidFill>
                <a:effectLst/>
              </a:rPr>
              <a:t> Επαγγελματίες Κοινωνικοί Λειτουργοί και Ψυχολόγοι </a:t>
            </a:r>
            <a:endParaRPr lang="en-US" sz="1600" b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6260" y="1350110"/>
            <a:ext cx="2098814" cy="763525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1600" b="1" dirty="0" smtClean="0">
                <a:solidFill>
                  <a:schemeClr val="tx1"/>
                </a:solidFill>
                <a:effectLst/>
              </a:rPr>
              <a:t>Για παιδιά 6-12 ετών </a:t>
            </a:r>
            <a:endParaRPr lang="en-US" sz="1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8965" y="1044699"/>
            <a:ext cx="6566315" cy="30541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1800" b="1" dirty="0" smtClean="0">
                <a:solidFill>
                  <a:srgbClr val="FF0000"/>
                </a:solidFill>
              </a:rPr>
              <a:t>Καλοκαιρινό </a:t>
            </a:r>
            <a:r>
              <a:rPr lang="el-GR" sz="1800" b="1" dirty="0">
                <a:solidFill>
                  <a:srgbClr val="FF0000"/>
                </a:solidFill>
              </a:rPr>
              <a:t>Δημιουργικό  </a:t>
            </a:r>
            <a:r>
              <a:rPr lang="el-GR" sz="1800" b="1" dirty="0" smtClean="0">
                <a:solidFill>
                  <a:srgbClr val="FF0000"/>
                </a:solidFill>
              </a:rPr>
              <a:t>Εκπαιδευτικό  Εργαστήριο   </a:t>
            </a:r>
            <a:r>
              <a:rPr lang="el-GR" sz="1800" b="1" dirty="0">
                <a:solidFill>
                  <a:srgbClr val="FF0000"/>
                </a:solidFill>
              </a:rPr>
              <a:t>για παιδιά </a:t>
            </a:r>
            <a:endParaRPr lang="en-US" sz="1800" b="1" dirty="0">
              <a:solidFill>
                <a:srgbClr val="FF0000"/>
              </a:solidFill>
              <a:latin typeface="Baveuse" pitchFamily="2" charset="0"/>
            </a:endParaRPr>
          </a:p>
        </p:txBody>
      </p:sp>
      <p:pic>
        <p:nvPicPr>
          <p:cNvPr id="6" name="Picture 5" descr="black-and-white-tree-clipart-palm-tree-clip-art-black-and-whitetrees-clip-art-phkb5z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847"/>
            <a:ext cx="1733550" cy="7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70" y="492478"/>
            <a:ext cx="990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668" y="160017"/>
            <a:ext cx="640397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3620" y="3147209"/>
            <a:ext cx="82460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l-GR" sz="14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Δήλωση  Συμμετοχής </a:t>
            </a:r>
            <a:r>
              <a:rPr lang="en-GB" sz="1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l-GR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96617773</a:t>
            </a:r>
            <a:r>
              <a:rPr lang="el-GR" sz="1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από Δευτέρα μέχρι Παρασκευή,  από τις 9.00πμ – 4.00μμ</a:t>
            </a:r>
          </a:p>
          <a:p>
            <a:pPr algn="ctr" eaLnBrk="0" hangingPunct="0"/>
            <a:r>
              <a:rPr lang="el-GR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ΔΩΡΕΑΝ  ΣΥΜΜΕΤΟΧΗ ΓΙΑ  ΟΛΑ ΤΑ ΠΑΙΔΙΑ </a:t>
            </a:r>
            <a:endParaRPr lang="el-GR" sz="1400" b="1" dirty="0"/>
          </a:p>
        </p:txBody>
      </p:sp>
      <p:pic>
        <p:nvPicPr>
          <p:cNvPr id="9" name="Picture 1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39" y="3614918"/>
            <a:ext cx="6570663" cy="151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3"/>
          <p:cNvSpPr txBox="1">
            <a:spLocks/>
          </p:cNvSpPr>
          <p:nvPr/>
        </p:nvSpPr>
        <p:spPr>
          <a:xfrm>
            <a:off x="2547474" y="1350110"/>
            <a:ext cx="2098814" cy="7635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Στο Δημοτικό Σχολείο </a:t>
            </a:r>
            <a:r>
              <a:rPr lang="el-GR" sz="1600" b="1" dirty="0" err="1" smtClean="0">
                <a:solidFill>
                  <a:schemeClr val="tx1"/>
                </a:solidFill>
                <a:effectLst/>
              </a:rPr>
              <a:t>Σιάς</a:t>
            </a:r>
            <a:r>
              <a:rPr lang="el-GR" sz="1600" b="1" dirty="0" smtClean="0">
                <a:solidFill>
                  <a:schemeClr val="tx1"/>
                </a:solidFill>
                <a:effectLst/>
              </a:rPr>
              <a:t> </a:t>
            </a:r>
            <a:endParaRPr lang="en-US" sz="1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4798688" y="1350110"/>
            <a:ext cx="2098814" cy="7635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 sz="3400" b="1" dirty="0" smtClean="0">
                <a:solidFill>
                  <a:schemeClr val="tx1"/>
                </a:solidFill>
                <a:effectLst/>
              </a:rPr>
              <a:t>Σάββατο (10.00-13.00μμ)</a:t>
            </a:r>
          </a:p>
          <a:p>
            <a:r>
              <a:rPr lang="en-US" sz="3400" b="1" dirty="0" smtClean="0">
                <a:solidFill>
                  <a:schemeClr val="tx1"/>
                </a:solidFill>
                <a:effectLst/>
              </a:rPr>
              <a:t>23/06/18</a:t>
            </a:r>
            <a:r>
              <a:rPr lang="el-GR" sz="3400" b="1" dirty="0" smtClean="0">
                <a:solidFill>
                  <a:schemeClr val="tx1"/>
                </a:solidFill>
                <a:effectLst/>
              </a:rPr>
              <a:t> , </a:t>
            </a:r>
            <a:r>
              <a:rPr lang="en-US" sz="3400" b="1" dirty="0" smtClean="0">
                <a:solidFill>
                  <a:schemeClr val="tx1"/>
                </a:solidFill>
                <a:effectLst/>
              </a:rPr>
              <a:t>30/06/18</a:t>
            </a:r>
            <a:endParaRPr lang="en-US" sz="3400" b="1" dirty="0">
              <a:solidFill>
                <a:schemeClr val="tx1"/>
              </a:solidFill>
              <a:effectLst/>
            </a:endParaRPr>
          </a:p>
          <a:p>
            <a:r>
              <a:rPr lang="en-US" sz="3400" b="1" dirty="0" smtClean="0">
                <a:solidFill>
                  <a:schemeClr val="tx1"/>
                </a:solidFill>
                <a:effectLst/>
              </a:rPr>
              <a:t>07/07/18</a:t>
            </a:r>
            <a:r>
              <a:rPr lang="el-GR" sz="3400" b="1" dirty="0" smtClean="0">
                <a:solidFill>
                  <a:schemeClr val="tx1"/>
                </a:solidFill>
                <a:effectLst/>
              </a:rPr>
              <a:t> , </a:t>
            </a:r>
            <a:r>
              <a:rPr lang="en-US" sz="3400" b="1" dirty="0" smtClean="0">
                <a:solidFill>
                  <a:schemeClr val="tx1"/>
                </a:solidFill>
                <a:effectLst/>
              </a:rPr>
              <a:t>14/07/18</a:t>
            </a:r>
            <a:endParaRPr lang="en-US" sz="3400" b="1" dirty="0">
              <a:solidFill>
                <a:schemeClr val="tx1"/>
              </a:solidFill>
              <a:effectLst/>
            </a:endParaRPr>
          </a:p>
          <a:p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/>
        </p:nvSpPr>
        <p:spPr>
          <a:xfrm>
            <a:off x="296260" y="2266035"/>
            <a:ext cx="6601242" cy="7635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Βιωματική Μάθηση με στόχο </a:t>
            </a:r>
          </a:p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την ανάπτυξη και καλλιέργεια συναισθηματικών και κοινωνικών δεξιοτήτων.</a:t>
            </a:r>
          </a:p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Εκπαιδευτές </a:t>
            </a:r>
            <a:r>
              <a:rPr lang="en-GB" sz="1600" b="1" dirty="0" smtClean="0">
                <a:solidFill>
                  <a:schemeClr val="tx1"/>
                </a:solidFill>
                <a:effectLst/>
              </a:rPr>
              <a:t>: </a:t>
            </a:r>
            <a:r>
              <a:rPr lang="el-GR" sz="1600" b="1" dirty="0" smtClean="0">
                <a:solidFill>
                  <a:schemeClr val="tx1"/>
                </a:solidFill>
                <a:effectLst/>
              </a:rPr>
              <a:t> Επαγγελματίες Κοινωνικοί Λειτουργοί και Ψυχολόγοι </a:t>
            </a:r>
            <a:endParaRPr lang="en-US" sz="1600" b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6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6260" y="1350110"/>
            <a:ext cx="2098814" cy="763525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1600" b="1" dirty="0" smtClean="0">
                <a:solidFill>
                  <a:schemeClr val="tx1"/>
                </a:solidFill>
                <a:effectLst/>
              </a:rPr>
              <a:t>Για παιδιά 6-12 ετών </a:t>
            </a:r>
            <a:endParaRPr lang="en-US" sz="1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8965" y="1044699"/>
            <a:ext cx="6566315" cy="30541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1800" b="1" dirty="0" smtClean="0">
                <a:solidFill>
                  <a:srgbClr val="FF0000"/>
                </a:solidFill>
              </a:rPr>
              <a:t>Καλοκαιρινό </a:t>
            </a:r>
            <a:r>
              <a:rPr lang="el-GR" sz="1800" b="1" dirty="0">
                <a:solidFill>
                  <a:srgbClr val="FF0000"/>
                </a:solidFill>
              </a:rPr>
              <a:t>Δημιουργικό  </a:t>
            </a:r>
            <a:r>
              <a:rPr lang="el-GR" sz="1800" b="1" dirty="0" smtClean="0">
                <a:solidFill>
                  <a:srgbClr val="FF0000"/>
                </a:solidFill>
              </a:rPr>
              <a:t>Εκπαιδευτικό  Εργαστήριο   </a:t>
            </a:r>
            <a:r>
              <a:rPr lang="el-GR" sz="1800" b="1" dirty="0">
                <a:solidFill>
                  <a:srgbClr val="FF0000"/>
                </a:solidFill>
              </a:rPr>
              <a:t>για παιδιά </a:t>
            </a:r>
            <a:endParaRPr lang="en-US" sz="1800" b="1" dirty="0">
              <a:solidFill>
                <a:srgbClr val="FF0000"/>
              </a:solidFill>
              <a:latin typeface="Baveuse" pitchFamily="2" charset="0"/>
            </a:endParaRPr>
          </a:p>
        </p:txBody>
      </p:sp>
      <p:pic>
        <p:nvPicPr>
          <p:cNvPr id="6" name="Picture 5" descr="black-and-white-tree-clipart-palm-tree-clip-art-black-and-whitetrees-clip-art-phkb5z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847"/>
            <a:ext cx="1733550" cy="7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70" y="492478"/>
            <a:ext cx="990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668" y="160017"/>
            <a:ext cx="640397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3620" y="3147209"/>
            <a:ext cx="82460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l-GR" sz="14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Δήλωση  Συμμετοχής </a:t>
            </a:r>
            <a:r>
              <a:rPr lang="en-GB" sz="1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l-GR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96617773</a:t>
            </a:r>
            <a:r>
              <a:rPr lang="el-GR" sz="1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από Δευτέρα μέχρι Παρασκευή,  από τις 9.00πμ – 4.00μμ</a:t>
            </a:r>
          </a:p>
          <a:p>
            <a:pPr algn="ctr" eaLnBrk="0" hangingPunct="0"/>
            <a:r>
              <a:rPr lang="el-GR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ΔΩΡΕΑΝ  ΣΥΜΜΕΤΟΧΗ ΓΙΑ  ΟΛΑ ΤΑ ΠΑΙΔΙΑ </a:t>
            </a:r>
            <a:endParaRPr lang="el-GR" sz="1400" b="1" dirty="0"/>
          </a:p>
        </p:txBody>
      </p:sp>
      <p:pic>
        <p:nvPicPr>
          <p:cNvPr id="9" name="Picture 1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39" y="3614918"/>
            <a:ext cx="6570663" cy="151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3"/>
          <p:cNvSpPr txBox="1">
            <a:spLocks/>
          </p:cNvSpPr>
          <p:nvPr/>
        </p:nvSpPr>
        <p:spPr>
          <a:xfrm>
            <a:off x="2547474" y="1350110"/>
            <a:ext cx="2098814" cy="7635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Στο Δημοτικό Σχολείο Λυθροδόντα </a:t>
            </a:r>
            <a:endParaRPr lang="en-US" sz="1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4798688" y="1350110"/>
            <a:ext cx="2098814" cy="7635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 sz="3400" b="1" dirty="0" smtClean="0">
                <a:solidFill>
                  <a:schemeClr val="tx1"/>
                </a:solidFill>
                <a:effectLst/>
              </a:rPr>
              <a:t>Σάββατο (10.00-13.00μμ)</a:t>
            </a:r>
          </a:p>
          <a:p>
            <a:r>
              <a:rPr lang="en-US" sz="3400" b="1" dirty="0" smtClean="0">
                <a:solidFill>
                  <a:schemeClr val="tx1"/>
                </a:solidFill>
                <a:effectLst/>
              </a:rPr>
              <a:t>23/06/18</a:t>
            </a:r>
            <a:r>
              <a:rPr lang="el-GR" sz="3400" b="1" dirty="0" smtClean="0">
                <a:solidFill>
                  <a:schemeClr val="tx1"/>
                </a:solidFill>
                <a:effectLst/>
              </a:rPr>
              <a:t> , </a:t>
            </a:r>
            <a:r>
              <a:rPr lang="en-US" sz="3400" b="1" dirty="0" smtClean="0">
                <a:solidFill>
                  <a:schemeClr val="tx1"/>
                </a:solidFill>
                <a:effectLst/>
              </a:rPr>
              <a:t>30/06/18</a:t>
            </a:r>
            <a:endParaRPr lang="en-US" sz="3400" b="1" dirty="0">
              <a:solidFill>
                <a:schemeClr val="tx1"/>
              </a:solidFill>
              <a:effectLst/>
            </a:endParaRPr>
          </a:p>
          <a:p>
            <a:r>
              <a:rPr lang="en-US" sz="3400" b="1" dirty="0" smtClean="0">
                <a:solidFill>
                  <a:schemeClr val="tx1"/>
                </a:solidFill>
                <a:effectLst/>
              </a:rPr>
              <a:t>07/07/18</a:t>
            </a:r>
            <a:r>
              <a:rPr lang="el-GR" sz="3400" b="1" dirty="0" smtClean="0">
                <a:solidFill>
                  <a:schemeClr val="tx1"/>
                </a:solidFill>
                <a:effectLst/>
              </a:rPr>
              <a:t> , </a:t>
            </a:r>
            <a:r>
              <a:rPr lang="en-US" sz="3400" b="1" dirty="0" smtClean="0">
                <a:solidFill>
                  <a:schemeClr val="tx1"/>
                </a:solidFill>
                <a:effectLst/>
              </a:rPr>
              <a:t>14/07/18</a:t>
            </a:r>
            <a:endParaRPr lang="en-US" sz="3400" b="1" dirty="0">
              <a:solidFill>
                <a:schemeClr val="tx1"/>
              </a:solidFill>
              <a:effectLst/>
            </a:endParaRPr>
          </a:p>
          <a:p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/>
        </p:nvSpPr>
        <p:spPr>
          <a:xfrm>
            <a:off x="296260" y="2266035"/>
            <a:ext cx="6601242" cy="7635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Βιωματική Μάθηση με στόχο </a:t>
            </a:r>
          </a:p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την ανάπτυξη και καλλιέργεια συναισθηματικών και κοινωνικών δεξιοτήτων.</a:t>
            </a:r>
          </a:p>
          <a:p>
            <a:pPr algn="ctr"/>
            <a:r>
              <a:rPr lang="el-GR" sz="1600" b="1" dirty="0" smtClean="0">
                <a:solidFill>
                  <a:schemeClr val="tx1"/>
                </a:solidFill>
                <a:effectLst/>
              </a:rPr>
              <a:t>Εκπαιδευτές </a:t>
            </a:r>
            <a:r>
              <a:rPr lang="en-GB" sz="1600" b="1" dirty="0" smtClean="0">
                <a:solidFill>
                  <a:schemeClr val="tx1"/>
                </a:solidFill>
                <a:effectLst/>
              </a:rPr>
              <a:t>: </a:t>
            </a:r>
            <a:r>
              <a:rPr lang="el-GR" sz="1600" b="1" dirty="0" smtClean="0">
                <a:solidFill>
                  <a:schemeClr val="tx1"/>
                </a:solidFill>
                <a:effectLst/>
              </a:rPr>
              <a:t> Επαγγελματίες Κοινωνικοί Λειτουργοί και Ψυχολόγοι </a:t>
            </a:r>
            <a:endParaRPr lang="en-US" sz="1600" b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63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Microsoft Office PowerPoint</Application>
  <PresentationFormat>On-screen Show (16:9)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Για παιδιά 6-12 ετών </vt:lpstr>
      <vt:lpstr>Για παιδιά 6-12 ετών </vt:lpstr>
      <vt:lpstr>Για παιδιά 6-12 ετών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2017-07-14T17:38:22Z</dcterms:created>
  <dcterms:modified xsi:type="dcterms:W3CDTF">2018-06-17T11:18:43Z</dcterms:modified>
</cp:coreProperties>
</file>