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4"/>
  </p:sldMasterIdLst>
  <p:notesMasterIdLst>
    <p:notesMasterId r:id="rId11"/>
  </p:notesMasterIdLst>
  <p:sldIdLst>
    <p:sldId id="1864" r:id="rId5"/>
    <p:sldId id="1846" r:id="rId6"/>
    <p:sldId id="1865" r:id="rId7"/>
    <p:sldId id="1866" r:id="rId8"/>
    <p:sldId id="1867" r:id="rId9"/>
    <p:sldId id="1868" r:id="rId10"/>
  </p:sldIdLst>
  <p:sldSz cx="12192000" cy="6858000"/>
  <p:notesSz cx="6819900" cy="99187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480" userDrawn="1">
          <p15:clr>
            <a:srgbClr val="A4A3A4"/>
          </p15:clr>
        </p15:guide>
        <p15:guide id="3" pos="7200" userDrawn="1">
          <p15:clr>
            <a:srgbClr val="A4A3A4"/>
          </p15:clr>
        </p15:guide>
        <p15:guide id="4" pos="43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4387"/>
    <a:srgbClr val="FF2625"/>
    <a:srgbClr val="007788"/>
    <a:srgbClr val="297C2A"/>
    <a:srgbClr val="F69000"/>
    <a:srgbClr val="01C2D1"/>
    <a:srgbClr val="D6D734"/>
    <a:srgbClr val="005C68"/>
    <a:srgbClr val="3B2E58"/>
    <a:srgbClr val="6B2929"/>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8208" autoAdjust="0"/>
  </p:normalViewPr>
  <p:slideViewPr>
    <p:cSldViewPr snapToGrid="0">
      <p:cViewPr varScale="1">
        <p:scale>
          <a:sx n="87" d="100"/>
          <a:sy n="87" d="100"/>
        </p:scale>
        <p:origin x="1452" y="90"/>
      </p:cViewPr>
      <p:guideLst>
        <p:guide orient="horz" pos="2160"/>
        <p:guide pos="480"/>
        <p:guide pos="7200"/>
        <p:guide pos="4368"/>
      </p:guideLst>
    </p:cSldViewPr>
  </p:slideViewPr>
  <p:notesTextViewPr>
    <p:cViewPr>
      <p:scale>
        <a:sx n="1" d="1"/>
        <a:sy n="1" d="1"/>
      </p:scale>
      <p:origin x="0" y="0"/>
    </p:cViewPr>
  </p:notesTextViewPr>
  <p:sorterViewPr>
    <p:cViewPr>
      <p:scale>
        <a:sx n="94" d="100"/>
        <a:sy n="94"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E9116FE-9D66-4290-BF78-4F6B5BC0FB39}" type="doc">
      <dgm:prSet loTypeId="urn:microsoft.com/office/officeart/2005/8/layout/orgChart1" loCatId="hierarchy" qsTypeId="urn:microsoft.com/office/officeart/2005/8/quickstyle/simple1" qsCatId="simple" csTypeId="urn:microsoft.com/office/officeart/2005/8/colors/accent1_2" csCatId="accent1"/>
      <dgm:spPr/>
      <dgm:t>
        <a:bodyPr/>
        <a:lstStyle/>
        <a:p>
          <a:endParaRPr lang="en-US"/>
        </a:p>
      </dgm:t>
    </dgm:pt>
    <dgm:pt modelId="{2AE6155E-6275-4CE1-B6E5-F0B37F422810}">
      <dgm:prSet/>
      <dgm:spPr/>
      <dgm:t>
        <a:bodyPr/>
        <a:lstStyle/>
        <a:p>
          <a:r>
            <a:rPr lang="el-GR" b="1" dirty="0"/>
            <a:t>Διάρκεια προγράμματος: 2 χρόνια </a:t>
          </a:r>
          <a:endParaRPr lang="en-US" dirty="0"/>
        </a:p>
      </dgm:t>
    </dgm:pt>
    <dgm:pt modelId="{A60AAF4A-4B25-418C-90E7-13CAA2F43EA2}" type="parTrans" cxnId="{7994A5D6-BB1A-4FD8-A045-79EEB0D712E5}">
      <dgm:prSet/>
      <dgm:spPr/>
      <dgm:t>
        <a:bodyPr/>
        <a:lstStyle/>
        <a:p>
          <a:endParaRPr lang="en-US"/>
        </a:p>
      </dgm:t>
    </dgm:pt>
    <dgm:pt modelId="{DBABF7E7-D4AE-4E2B-8DB9-EB4AA09B6494}" type="sibTrans" cxnId="{7994A5D6-BB1A-4FD8-A045-79EEB0D712E5}">
      <dgm:prSet/>
      <dgm:spPr/>
      <dgm:t>
        <a:bodyPr/>
        <a:lstStyle/>
        <a:p>
          <a:endParaRPr lang="en-US"/>
        </a:p>
      </dgm:t>
    </dgm:pt>
    <dgm:pt modelId="{B2E346F5-BDE6-4BE6-982C-635C21437549}">
      <dgm:prSet/>
      <dgm:spPr/>
      <dgm:t>
        <a:bodyPr/>
        <a:lstStyle/>
        <a:p>
          <a:r>
            <a:rPr lang="el-GR" b="1" dirty="0"/>
            <a:t>Έναρξη: Ιούνιος 2024 </a:t>
          </a:r>
          <a:endParaRPr lang="en-US" dirty="0"/>
        </a:p>
      </dgm:t>
    </dgm:pt>
    <dgm:pt modelId="{08C47554-65CF-4AF3-9CDD-07714C091C57}" type="parTrans" cxnId="{F4185F2A-1594-4F7E-ACF3-7A80029791D7}">
      <dgm:prSet/>
      <dgm:spPr/>
      <dgm:t>
        <a:bodyPr/>
        <a:lstStyle/>
        <a:p>
          <a:endParaRPr lang="en-US"/>
        </a:p>
      </dgm:t>
    </dgm:pt>
    <dgm:pt modelId="{F5A13531-0653-44C6-A509-919C1E0E7C66}" type="sibTrans" cxnId="{F4185F2A-1594-4F7E-ACF3-7A80029791D7}">
      <dgm:prSet/>
      <dgm:spPr/>
      <dgm:t>
        <a:bodyPr/>
        <a:lstStyle/>
        <a:p>
          <a:endParaRPr lang="en-US"/>
        </a:p>
      </dgm:t>
    </dgm:pt>
    <dgm:pt modelId="{84587648-2DBF-4950-98C3-988B8015F876}" type="pres">
      <dgm:prSet presAssocID="{8E9116FE-9D66-4290-BF78-4F6B5BC0FB39}" presName="hierChild1" presStyleCnt="0">
        <dgm:presLayoutVars>
          <dgm:orgChart val="1"/>
          <dgm:chPref val="1"/>
          <dgm:dir/>
          <dgm:animOne val="branch"/>
          <dgm:animLvl val="lvl"/>
          <dgm:resizeHandles/>
        </dgm:presLayoutVars>
      </dgm:prSet>
      <dgm:spPr/>
    </dgm:pt>
    <dgm:pt modelId="{A8063742-1CD6-4353-8CB8-5A7EFB24E94E}" type="pres">
      <dgm:prSet presAssocID="{2AE6155E-6275-4CE1-B6E5-F0B37F422810}" presName="hierRoot1" presStyleCnt="0">
        <dgm:presLayoutVars>
          <dgm:hierBranch val="init"/>
        </dgm:presLayoutVars>
      </dgm:prSet>
      <dgm:spPr/>
    </dgm:pt>
    <dgm:pt modelId="{014B79AD-5A7D-4C44-B3C0-32E0073B8897}" type="pres">
      <dgm:prSet presAssocID="{2AE6155E-6275-4CE1-B6E5-F0B37F422810}" presName="rootComposite1" presStyleCnt="0"/>
      <dgm:spPr/>
    </dgm:pt>
    <dgm:pt modelId="{4B72AE3F-C1F2-4204-A5C3-266ADDEE0302}" type="pres">
      <dgm:prSet presAssocID="{2AE6155E-6275-4CE1-B6E5-F0B37F422810}" presName="rootText1" presStyleLbl="node0" presStyleIdx="0" presStyleCnt="2" custLinFactX="21053" custLinFactNeighborX="100000" custLinFactNeighborY="5116">
        <dgm:presLayoutVars>
          <dgm:chPref val="3"/>
        </dgm:presLayoutVars>
      </dgm:prSet>
      <dgm:spPr/>
    </dgm:pt>
    <dgm:pt modelId="{01700053-0437-49D7-9093-81CB5F1B0BB4}" type="pres">
      <dgm:prSet presAssocID="{2AE6155E-6275-4CE1-B6E5-F0B37F422810}" presName="rootConnector1" presStyleLbl="node1" presStyleIdx="0" presStyleCnt="0"/>
      <dgm:spPr/>
    </dgm:pt>
    <dgm:pt modelId="{18789DFF-6FD8-4B82-855B-39E331D0FF41}" type="pres">
      <dgm:prSet presAssocID="{2AE6155E-6275-4CE1-B6E5-F0B37F422810}" presName="hierChild2" presStyleCnt="0"/>
      <dgm:spPr/>
    </dgm:pt>
    <dgm:pt modelId="{94A60483-93A3-475E-8490-4899378E2138}" type="pres">
      <dgm:prSet presAssocID="{2AE6155E-6275-4CE1-B6E5-F0B37F422810}" presName="hierChild3" presStyleCnt="0"/>
      <dgm:spPr/>
    </dgm:pt>
    <dgm:pt modelId="{3A66D372-97F7-44A0-B5F1-DBF149307D1B}" type="pres">
      <dgm:prSet presAssocID="{B2E346F5-BDE6-4BE6-982C-635C21437549}" presName="hierRoot1" presStyleCnt="0">
        <dgm:presLayoutVars>
          <dgm:hierBranch val="init"/>
        </dgm:presLayoutVars>
      </dgm:prSet>
      <dgm:spPr/>
    </dgm:pt>
    <dgm:pt modelId="{59DDAA88-7AFD-453A-9529-BFD986F071C3}" type="pres">
      <dgm:prSet presAssocID="{B2E346F5-BDE6-4BE6-982C-635C21437549}" presName="rootComposite1" presStyleCnt="0"/>
      <dgm:spPr/>
    </dgm:pt>
    <dgm:pt modelId="{96A0EC7C-08B8-4415-8DF1-7A89830449C5}" type="pres">
      <dgm:prSet presAssocID="{B2E346F5-BDE6-4BE6-982C-635C21437549}" presName="rootText1" presStyleLbl="node0" presStyleIdx="1" presStyleCnt="2" custLinFactX="-9743" custLinFactNeighborX="-100000" custLinFactNeighborY="4449">
        <dgm:presLayoutVars>
          <dgm:chPref val="3"/>
        </dgm:presLayoutVars>
      </dgm:prSet>
      <dgm:spPr/>
    </dgm:pt>
    <dgm:pt modelId="{2614ABEF-898B-47EC-A777-B6E5D1286ED8}" type="pres">
      <dgm:prSet presAssocID="{B2E346F5-BDE6-4BE6-982C-635C21437549}" presName="rootConnector1" presStyleLbl="node1" presStyleIdx="0" presStyleCnt="0"/>
      <dgm:spPr/>
    </dgm:pt>
    <dgm:pt modelId="{7ADB357C-587D-47BC-BE74-1203E9551561}" type="pres">
      <dgm:prSet presAssocID="{B2E346F5-BDE6-4BE6-982C-635C21437549}" presName="hierChild2" presStyleCnt="0"/>
      <dgm:spPr/>
    </dgm:pt>
    <dgm:pt modelId="{1EDB67B1-4BBC-4D8D-A43E-44A35A41320F}" type="pres">
      <dgm:prSet presAssocID="{B2E346F5-BDE6-4BE6-982C-635C21437549}" presName="hierChild3" presStyleCnt="0"/>
      <dgm:spPr/>
    </dgm:pt>
  </dgm:ptLst>
  <dgm:cxnLst>
    <dgm:cxn modelId="{0C8CCD07-5E82-4BD0-ADBE-1F585A2065DB}" type="presOf" srcId="{B2E346F5-BDE6-4BE6-982C-635C21437549}" destId="{2614ABEF-898B-47EC-A777-B6E5D1286ED8}" srcOrd="1" destOrd="0" presId="urn:microsoft.com/office/officeart/2005/8/layout/orgChart1"/>
    <dgm:cxn modelId="{EBC4C91F-C00F-4C7D-9F22-6C7FD6B27253}" type="presOf" srcId="{2AE6155E-6275-4CE1-B6E5-F0B37F422810}" destId="{4B72AE3F-C1F2-4204-A5C3-266ADDEE0302}" srcOrd="0" destOrd="0" presId="urn:microsoft.com/office/officeart/2005/8/layout/orgChart1"/>
    <dgm:cxn modelId="{F4185F2A-1594-4F7E-ACF3-7A80029791D7}" srcId="{8E9116FE-9D66-4290-BF78-4F6B5BC0FB39}" destId="{B2E346F5-BDE6-4BE6-982C-635C21437549}" srcOrd="1" destOrd="0" parTransId="{08C47554-65CF-4AF3-9CDD-07714C091C57}" sibTransId="{F5A13531-0653-44C6-A509-919C1E0E7C66}"/>
    <dgm:cxn modelId="{2D95D75B-7B6E-445E-9230-C0B463F77798}" type="presOf" srcId="{2AE6155E-6275-4CE1-B6E5-F0B37F422810}" destId="{01700053-0437-49D7-9093-81CB5F1B0BB4}" srcOrd="1" destOrd="0" presId="urn:microsoft.com/office/officeart/2005/8/layout/orgChart1"/>
    <dgm:cxn modelId="{DD1C8B97-97BC-4D30-8272-29B997881F4B}" type="presOf" srcId="{B2E346F5-BDE6-4BE6-982C-635C21437549}" destId="{96A0EC7C-08B8-4415-8DF1-7A89830449C5}" srcOrd="0" destOrd="0" presId="urn:microsoft.com/office/officeart/2005/8/layout/orgChart1"/>
    <dgm:cxn modelId="{C1140DCD-6332-402B-88E0-141362A185BF}" type="presOf" srcId="{8E9116FE-9D66-4290-BF78-4F6B5BC0FB39}" destId="{84587648-2DBF-4950-98C3-988B8015F876}" srcOrd="0" destOrd="0" presId="urn:microsoft.com/office/officeart/2005/8/layout/orgChart1"/>
    <dgm:cxn modelId="{7994A5D6-BB1A-4FD8-A045-79EEB0D712E5}" srcId="{8E9116FE-9D66-4290-BF78-4F6B5BC0FB39}" destId="{2AE6155E-6275-4CE1-B6E5-F0B37F422810}" srcOrd="0" destOrd="0" parTransId="{A60AAF4A-4B25-418C-90E7-13CAA2F43EA2}" sibTransId="{DBABF7E7-D4AE-4E2B-8DB9-EB4AA09B6494}"/>
    <dgm:cxn modelId="{5A0BABA7-B789-41E9-8BE8-AC362CA24979}" type="presParOf" srcId="{84587648-2DBF-4950-98C3-988B8015F876}" destId="{A8063742-1CD6-4353-8CB8-5A7EFB24E94E}" srcOrd="0" destOrd="0" presId="urn:microsoft.com/office/officeart/2005/8/layout/orgChart1"/>
    <dgm:cxn modelId="{7CD557EB-EB69-41B5-88BF-1BB62EBC2CAA}" type="presParOf" srcId="{A8063742-1CD6-4353-8CB8-5A7EFB24E94E}" destId="{014B79AD-5A7D-4C44-B3C0-32E0073B8897}" srcOrd="0" destOrd="0" presId="urn:microsoft.com/office/officeart/2005/8/layout/orgChart1"/>
    <dgm:cxn modelId="{F958BC8B-802A-403A-AD69-F0C6757460DA}" type="presParOf" srcId="{014B79AD-5A7D-4C44-B3C0-32E0073B8897}" destId="{4B72AE3F-C1F2-4204-A5C3-266ADDEE0302}" srcOrd="0" destOrd="0" presId="urn:microsoft.com/office/officeart/2005/8/layout/orgChart1"/>
    <dgm:cxn modelId="{444CCE1F-151B-4174-9B70-A6C215078EEC}" type="presParOf" srcId="{014B79AD-5A7D-4C44-B3C0-32E0073B8897}" destId="{01700053-0437-49D7-9093-81CB5F1B0BB4}" srcOrd="1" destOrd="0" presId="urn:microsoft.com/office/officeart/2005/8/layout/orgChart1"/>
    <dgm:cxn modelId="{8E0F826F-E7D9-434F-B622-A84F3113F820}" type="presParOf" srcId="{A8063742-1CD6-4353-8CB8-5A7EFB24E94E}" destId="{18789DFF-6FD8-4B82-855B-39E331D0FF41}" srcOrd="1" destOrd="0" presId="urn:microsoft.com/office/officeart/2005/8/layout/orgChart1"/>
    <dgm:cxn modelId="{5C2307F7-A669-4644-A6D4-6E2823B5DA0F}" type="presParOf" srcId="{A8063742-1CD6-4353-8CB8-5A7EFB24E94E}" destId="{94A60483-93A3-475E-8490-4899378E2138}" srcOrd="2" destOrd="0" presId="urn:microsoft.com/office/officeart/2005/8/layout/orgChart1"/>
    <dgm:cxn modelId="{A47A9F53-BFA1-4358-9546-1E2C3F5716C3}" type="presParOf" srcId="{84587648-2DBF-4950-98C3-988B8015F876}" destId="{3A66D372-97F7-44A0-B5F1-DBF149307D1B}" srcOrd="1" destOrd="0" presId="urn:microsoft.com/office/officeart/2005/8/layout/orgChart1"/>
    <dgm:cxn modelId="{4E54A185-C39A-49D7-B606-1A2836BD19AD}" type="presParOf" srcId="{3A66D372-97F7-44A0-B5F1-DBF149307D1B}" destId="{59DDAA88-7AFD-453A-9529-BFD986F071C3}" srcOrd="0" destOrd="0" presId="urn:microsoft.com/office/officeart/2005/8/layout/orgChart1"/>
    <dgm:cxn modelId="{AC039B09-0B0E-4384-BF8E-BB50BA1F013D}" type="presParOf" srcId="{59DDAA88-7AFD-453A-9529-BFD986F071C3}" destId="{96A0EC7C-08B8-4415-8DF1-7A89830449C5}" srcOrd="0" destOrd="0" presId="urn:microsoft.com/office/officeart/2005/8/layout/orgChart1"/>
    <dgm:cxn modelId="{6ED1ECCC-A507-4FEF-BE74-C5EC5C0DF777}" type="presParOf" srcId="{59DDAA88-7AFD-453A-9529-BFD986F071C3}" destId="{2614ABEF-898B-47EC-A777-B6E5D1286ED8}" srcOrd="1" destOrd="0" presId="urn:microsoft.com/office/officeart/2005/8/layout/orgChart1"/>
    <dgm:cxn modelId="{EB7E0AA1-CCE7-4D50-9B1F-0C82CFCA7849}" type="presParOf" srcId="{3A66D372-97F7-44A0-B5F1-DBF149307D1B}" destId="{7ADB357C-587D-47BC-BE74-1203E9551561}" srcOrd="1" destOrd="0" presId="urn:microsoft.com/office/officeart/2005/8/layout/orgChart1"/>
    <dgm:cxn modelId="{F7DE2F4B-C51D-4F1D-AD1D-098B0C55172C}" type="presParOf" srcId="{3A66D372-97F7-44A0-B5F1-DBF149307D1B}" destId="{1EDB67B1-4BBC-4D8D-A43E-44A35A41320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72AE3F-C1F2-4204-A5C3-266ADDEE0302}">
      <dsp:nvSpPr>
        <dsp:cNvPr id="0" name=""/>
        <dsp:cNvSpPr/>
      </dsp:nvSpPr>
      <dsp:spPr>
        <a:xfrm>
          <a:off x="3473105" y="1437539"/>
          <a:ext cx="2867815" cy="143390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marL="0" lvl="0" indent="0" algn="ctr" defTabSz="1289050">
            <a:lnSpc>
              <a:spcPct val="90000"/>
            </a:lnSpc>
            <a:spcBef>
              <a:spcPct val="0"/>
            </a:spcBef>
            <a:spcAft>
              <a:spcPct val="35000"/>
            </a:spcAft>
            <a:buNone/>
          </a:pPr>
          <a:r>
            <a:rPr lang="el-GR" sz="2900" b="1" kern="1200" dirty="0"/>
            <a:t>Διάρκεια προγράμματος: 2 χρόνια </a:t>
          </a:r>
          <a:endParaRPr lang="en-US" sz="2900" kern="1200" dirty="0"/>
        </a:p>
      </dsp:txBody>
      <dsp:txXfrm>
        <a:off x="3473105" y="1437539"/>
        <a:ext cx="2867815" cy="1433907"/>
      </dsp:txXfrm>
    </dsp:sp>
    <dsp:sp modelId="{96A0EC7C-08B8-4415-8DF1-7A89830449C5}">
      <dsp:nvSpPr>
        <dsp:cNvPr id="0" name=""/>
        <dsp:cNvSpPr/>
      </dsp:nvSpPr>
      <dsp:spPr>
        <a:xfrm>
          <a:off x="324358" y="1427975"/>
          <a:ext cx="2867815" cy="1433907"/>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marL="0" lvl="0" indent="0" algn="ctr" defTabSz="1289050">
            <a:lnSpc>
              <a:spcPct val="90000"/>
            </a:lnSpc>
            <a:spcBef>
              <a:spcPct val="0"/>
            </a:spcBef>
            <a:spcAft>
              <a:spcPct val="35000"/>
            </a:spcAft>
            <a:buNone/>
          </a:pPr>
          <a:r>
            <a:rPr lang="el-GR" sz="2900" b="1" kern="1200" dirty="0"/>
            <a:t>Έναρξη: Ιούνιος 2024 </a:t>
          </a:r>
          <a:endParaRPr lang="en-US" sz="2900" kern="1200" dirty="0"/>
        </a:p>
      </dsp:txBody>
      <dsp:txXfrm>
        <a:off x="324358" y="1427975"/>
        <a:ext cx="2867815" cy="1433907"/>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D9F622F8-1824-4338-8C3C-5529D3BDEF4A}"/>
              </a:ext>
            </a:extLst>
          </p:cNvPr>
          <p:cNvSpPr>
            <a:spLocks noGrp="1" noChangeArrowheads="1"/>
          </p:cNvSpPr>
          <p:nvPr>
            <p:ph type="hdr" sz="quarter"/>
          </p:nvPr>
        </p:nvSpPr>
        <p:spPr bwMode="auto">
          <a:xfrm>
            <a:off x="0" y="0"/>
            <a:ext cx="2955290" cy="49593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n-US" dirty="0"/>
          </a:p>
        </p:txBody>
      </p:sp>
      <p:sp>
        <p:nvSpPr>
          <p:cNvPr id="30723" name="Rectangle 3">
            <a:extLst>
              <a:ext uri="{FF2B5EF4-FFF2-40B4-BE49-F238E27FC236}">
                <a16:creationId xmlns:a16="http://schemas.microsoft.com/office/drawing/2014/main" id="{618DDD53-BB38-4118-BC75-9CE27D49C550}"/>
              </a:ext>
            </a:extLst>
          </p:cNvPr>
          <p:cNvSpPr>
            <a:spLocks noGrp="1" noChangeArrowheads="1"/>
          </p:cNvSpPr>
          <p:nvPr>
            <p:ph type="dt" idx="1"/>
          </p:nvPr>
        </p:nvSpPr>
        <p:spPr bwMode="auto">
          <a:xfrm>
            <a:off x="3863032" y="0"/>
            <a:ext cx="2955290" cy="49593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US" dirty="0"/>
          </a:p>
        </p:txBody>
      </p:sp>
      <p:sp>
        <p:nvSpPr>
          <p:cNvPr id="14340" name="Rectangle 4">
            <a:extLst>
              <a:ext uri="{FF2B5EF4-FFF2-40B4-BE49-F238E27FC236}">
                <a16:creationId xmlns:a16="http://schemas.microsoft.com/office/drawing/2014/main" id="{6C03B6F7-B1AE-4118-ABA2-FFEC9B8F0E9C}"/>
              </a:ext>
            </a:extLst>
          </p:cNvPr>
          <p:cNvSpPr>
            <a:spLocks noGrp="1" noRot="1" noChangeAspect="1" noChangeArrowheads="1" noTextEdit="1"/>
          </p:cNvSpPr>
          <p:nvPr>
            <p:ph type="sldImg" idx="2"/>
          </p:nvPr>
        </p:nvSpPr>
        <p:spPr bwMode="auto">
          <a:xfrm>
            <a:off x="103188" y="744538"/>
            <a:ext cx="6613525" cy="37195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5" name="Rectangle 5">
            <a:extLst>
              <a:ext uri="{FF2B5EF4-FFF2-40B4-BE49-F238E27FC236}">
                <a16:creationId xmlns:a16="http://schemas.microsoft.com/office/drawing/2014/main" id="{646F5356-BDE8-43C1-9587-85323D02B191}"/>
              </a:ext>
            </a:extLst>
          </p:cNvPr>
          <p:cNvSpPr>
            <a:spLocks noGrp="1" noChangeArrowheads="1"/>
          </p:cNvSpPr>
          <p:nvPr>
            <p:ph type="body" sz="quarter" idx="3"/>
          </p:nvPr>
        </p:nvSpPr>
        <p:spPr bwMode="auto">
          <a:xfrm>
            <a:off x="681991" y="4711384"/>
            <a:ext cx="5455920" cy="446341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26" name="Rectangle 6">
            <a:extLst>
              <a:ext uri="{FF2B5EF4-FFF2-40B4-BE49-F238E27FC236}">
                <a16:creationId xmlns:a16="http://schemas.microsoft.com/office/drawing/2014/main" id="{89912C35-11A9-4DA7-8476-F1823F658CAA}"/>
              </a:ext>
            </a:extLst>
          </p:cNvPr>
          <p:cNvSpPr>
            <a:spLocks noGrp="1" noChangeArrowheads="1"/>
          </p:cNvSpPr>
          <p:nvPr>
            <p:ph type="ftr" sz="quarter" idx="4"/>
          </p:nvPr>
        </p:nvSpPr>
        <p:spPr bwMode="auto">
          <a:xfrm>
            <a:off x="0" y="9421044"/>
            <a:ext cx="2955290" cy="49593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n-US" dirty="0"/>
          </a:p>
        </p:txBody>
      </p:sp>
      <p:sp>
        <p:nvSpPr>
          <p:cNvPr id="30727" name="Rectangle 7">
            <a:extLst>
              <a:ext uri="{FF2B5EF4-FFF2-40B4-BE49-F238E27FC236}">
                <a16:creationId xmlns:a16="http://schemas.microsoft.com/office/drawing/2014/main" id="{7180ED79-CEC3-4FB9-B511-8597B20A0C10}"/>
              </a:ext>
            </a:extLst>
          </p:cNvPr>
          <p:cNvSpPr>
            <a:spLocks noGrp="1" noChangeArrowheads="1"/>
          </p:cNvSpPr>
          <p:nvPr>
            <p:ph type="sldNum" sz="quarter" idx="5"/>
          </p:nvPr>
        </p:nvSpPr>
        <p:spPr bwMode="auto">
          <a:xfrm>
            <a:off x="3863032" y="9421044"/>
            <a:ext cx="2955290" cy="49593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DEB7EE2-04A2-4FB2-9625-C9C73AC4D32F}" type="slidenum">
              <a:rPr lang="en-US" altLang="en-US"/>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a:extLst>
              <a:ext uri="{FF2B5EF4-FFF2-40B4-BE49-F238E27FC236}">
                <a16:creationId xmlns:a16="http://schemas.microsoft.com/office/drawing/2014/main" id="{FA4671F7-4D2C-4B1E-AED7-24676BE8B49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47842D7-C728-4EBD-982B-B8BE79E4DBBE}" type="slidenum">
              <a:rPr lang="en-US" altLang="en-US"/>
              <a:pPr eaLnBrk="1" hangingPunct="1"/>
              <a:t>1</a:t>
            </a:fld>
            <a:endParaRPr lang="en-US" altLang="en-US" dirty="0"/>
          </a:p>
        </p:txBody>
      </p:sp>
      <p:sp>
        <p:nvSpPr>
          <p:cNvPr id="15363" name="Rectangle 2">
            <a:extLst>
              <a:ext uri="{FF2B5EF4-FFF2-40B4-BE49-F238E27FC236}">
                <a16:creationId xmlns:a16="http://schemas.microsoft.com/office/drawing/2014/main" id="{D8E83BD0-7AE4-4323-9047-FC368929C520}"/>
              </a:ext>
            </a:extLst>
          </p:cNvPr>
          <p:cNvSpPr>
            <a:spLocks noGrp="1" noRot="1" noChangeAspect="1" noChangeArrowheads="1" noTextEdit="1"/>
          </p:cNvSpPr>
          <p:nvPr>
            <p:ph type="sldImg"/>
          </p:nvPr>
        </p:nvSpPr>
        <p:spPr>
          <a:ln/>
        </p:spPr>
      </p:sp>
      <p:sp>
        <p:nvSpPr>
          <p:cNvPr id="15364" name="Rectangle 3">
            <a:extLst>
              <a:ext uri="{FF2B5EF4-FFF2-40B4-BE49-F238E27FC236}">
                <a16:creationId xmlns:a16="http://schemas.microsoft.com/office/drawing/2014/main" id="{FDECF5EC-C5EC-4723-8F4F-A75A20018F6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GB" altLang="en-US" dirty="0">
                <a:latin typeface="Arial" panose="020B0604020202020204" pitchFamily="34" charset="0"/>
              </a:rPr>
              <a:t>Η π</a:t>
            </a:r>
            <a:r>
              <a:rPr lang="en-GB" altLang="en-US" dirty="0" err="1">
                <a:latin typeface="Arial" panose="020B0604020202020204" pitchFamily="34" charset="0"/>
              </a:rPr>
              <a:t>ρότ</a:t>
            </a:r>
            <a:r>
              <a:rPr lang="en-GB" altLang="en-US" dirty="0">
                <a:latin typeface="Arial" panose="020B0604020202020204" pitchFamily="34" charset="0"/>
              </a:rPr>
              <a:t>αση είναι μια πρωτοβουλία της Ομάδας Πομπιντού (Pompidou Group -Council of Europe International Cooperation Group on Drugs and Addictions). </a:t>
            </a:r>
            <a:endParaRPr lang="en-US" altLang="en-US" dirty="0">
              <a:latin typeface="Arial" panose="020B0604020202020204" pitchFamily="34" charset="0"/>
            </a:endParaRPr>
          </a:p>
        </p:txBody>
      </p:sp>
    </p:spTree>
    <p:extLst>
      <p:ext uri="{BB962C8B-B14F-4D97-AF65-F5344CB8AC3E}">
        <p14:creationId xmlns:p14="http://schemas.microsoft.com/office/powerpoint/2010/main" val="19508148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l-GR" dirty="0"/>
              <a:t>Αυστρία </a:t>
            </a:r>
          </a:p>
          <a:p>
            <a:r>
              <a:rPr lang="el-GR" dirty="0"/>
              <a:t>Κροατία </a:t>
            </a:r>
          </a:p>
          <a:p>
            <a:r>
              <a:rPr lang="el-GR" dirty="0"/>
              <a:t>Τσεχία </a:t>
            </a:r>
          </a:p>
          <a:p>
            <a:r>
              <a:rPr lang="el-GR" dirty="0"/>
              <a:t>Ουγγαρία </a:t>
            </a:r>
          </a:p>
          <a:p>
            <a:r>
              <a:rPr lang="el-GR" dirty="0"/>
              <a:t>Μάλτα </a:t>
            </a:r>
          </a:p>
          <a:p>
            <a:r>
              <a:rPr lang="el-GR" dirty="0"/>
              <a:t>Πολωνία </a:t>
            </a:r>
          </a:p>
          <a:p>
            <a:r>
              <a:rPr lang="el-GR" dirty="0"/>
              <a:t>Πορτογαλία </a:t>
            </a:r>
          </a:p>
          <a:p>
            <a:r>
              <a:rPr lang="el-GR" dirty="0"/>
              <a:t>Σλοβενία</a:t>
            </a:r>
          </a:p>
          <a:p>
            <a:r>
              <a:rPr lang="el-GR" dirty="0"/>
              <a:t>Κύπρος </a:t>
            </a:r>
          </a:p>
        </p:txBody>
      </p:sp>
      <p:sp>
        <p:nvSpPr>
          <p:cNvPr id="4" name="Slide Number Placeholder 3"/>
          <p:cNvSpPr>
            <a:spLocks noGrp="1"/>
          </p:cNvSpPr>
          <p:nvPr>
            <p:ph type="sldNum" sz="quarter" idx="5"/>
          </p:nvPr>
        </p:nvSpPr>
        <p:spPr/>
        <p:txBody>
          <a:bodyPr/>
          <a:lstStyle/>
          <a:p>
            <a:fld id="{6DEB7EE2-04A2-4FB2-9625-C9C73AC4D32F}" type="slidenum">
              <a:rPr lang="en-US" altLang="en-US" smtClean="0"/>
              <a:pPr/>
              <a:t>2</a:t>
            </a:fld>
            <a:endParaRPr lang="en-US" altLang="en-US" dirty="0"/>
          </a:p>
        </p:txBody>
      </p:sp>
    </p:spTree>
    <p:extLst>
      <p:ext uri="{BB962C8B-B14F-4D97-AF65-F5344CB8AC3E}">
        <p14:creationId xmlns:p14="http://schemas.microsoft.com/office/powerpoint/2010/main" val="4640859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DEB7EE2-04A2-4FB2-9625-C9C73AC4D32F}" type="slidenum">
              <a:rPr lang="en-US" altLang="en-US" smtClean="0"/>
              <a:pPr/>
              <a:t>3</a:t>
            </a:fld>
            <a:endParaRPr lang="en-US" altLang="en-US" dirty="0"/>
          </a:p>
        </p:txBody>
      </p:sp>
    </p:spTree>
    <p:extLst>
      <p:ext uri="{BB962C8B-B14F-4D97-AF65-F5344CB8AC3E}">
        <p14:creationId xmlns:p14="http://schemas.microsoft.com/office/powerpoint/2010/main" val="39421114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BDB60B1-BEF5-4848-BB02-98EBFE355C13}"/>
              </a:ext>
            </a:extLst>
          </p:cNvPr>
          <p:cNvPicPr>
            <a:picLocks noChangeAspect="1"/>
          </p:cNvPicPr>
          <p:nvPr userDrawn="1"/>
        </p:nvPicPr>
        <p:blipFill>
          <a:blip r:embed="rId2"/>
          <a:srcRect/>
          <a:stretch/>
        </p:blipFill>
        <p:spPr>
          <a:xfrm>
            <a:off x="0" y="1"/>
            <a:ext cx="12191998" cy="6857999"/>
          </a:xfrm>
          <a:prstGeom prst="rect">
            <a:avLst/>
          </a:prstGeom>
        </p:spPr>
      </p:pic>
      <p:sp>
        <p:nvSpPr>
          <p:cNvPr id="4" name="Title 3">
            <a:extLst>
              <a:ext uri="{FF2B5EF4-FFF2-40B4-BE49-F238E27FC236}">
                <a16:creationId xmlns:a16="http://schemas.microsoft.com/office/drawing/2014/main" id="{FE7964CB-E75A-4A03-88D3-6A48EF650A09}"/>
              </a:ext>
            </a:extLst>
          </p:cNvPr>
          <p:cNvSpPr>
            <a:spLocks noGrp="1"/>
          </p:cNvSpPr>
          <p:nvPr>
            <p:ph type="title" hasCustomPrompt="1"/>
          </p:nvPr>
        </p:nvSpPr>
        <p:spPr>
          <a:xfrm>
            <a:off x="5442012" y="2766219"/>
            <a:ext cx="6220101" cy="1325563"/>
          </a:xfrm>
          <a:prstGeom prst="rect">
            <a:avLst/>
          </a:prstGeom>
        </p:spPr>
        <p:txBody>
          <a:bodyPr/>
          <a:lstStyle>
            <a:lvl1pPr>
              <a:defRPr b="1"/>
            </a:lvl1pPr>
          </a:lstStyle>
          <a:p>
            <a:r>
              <a:rPr lang="en-US" dirty="0"/>
              <a:t>Insert title here</a:t>
            </a:r>
          </a:p>
        </p:txBody>
      </p:sp>
    </p:spTree>
    <p:extLst>
      <p:ext uri="{BB962C8B-B14F-4D97-AF65-F5344CB8AC3E}">
        <p14:creationId xmlns:p14="http://schemas.microsoft.com/office/powerpoint/2010/main" val="1440679267"/>
      </p:ext>
    </p:extLst>
  </p:cSld>
  <p:clrMapOvr>
    <a:masterClrMapping/>
  </p:clrMapOvr>
  <p:extLst>
    <p:ext uri="{DCECCB84-F9BA-43D5-87BE-67443E8EF086}">
      <p15:sldGuideLst xmlns:p15="http://schemas.microsoft.com/office/powerpoint/2012/main">
        <p15:guide id="1" pos="280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Questions">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7724906-4405-47F4-B533-7291B003B0A2}"/>
              </a:ext>
            </a:extLst>
          </p:cNvPr>
          <p:cNvSpPr>
            <a:spLocks noGrp="1"/>
          </p:cNvSpPr>
          <p:nvPr>
            <p:ph type="title" hasCustomPrompt="1"/>
          </p:nvPr>
        </p:nvSpPr>
        <p:spPr>
          <a:xfrm>
            <a:off x="1525301" y="1995467"/>
            <a:ext cx="9141397" cy="615553"/>
          </a:xfrm>
          <a:prstGeom prst="rect">
            <a:avLst/>
          </a:prstGeom>
          <a:noFill/>
        </p:spPr>
        <p:txBody>
          <a:bodyPr wrap="square" lIns="0" tIns="0" rIns="0" bIns="0" anchor="b" anchorCtr="0">
            <a:spAutoFit/>
          </a:bodyPr>
          <a:lstStyle>
            <a:lvl1pPr algn="ctr" defTabSz="932742" rtl="0" eaLnBrk="1" latinLnBrk="0" hangingPunct="1">
              <a:lnSpc>
                <a:spcPct val="100000"/>
              </a:lnSpc>
              <a:spcBef>
                <a:spcPct val="0"/>
              </a:spcBef>
              <a:buNone/>
              <a:defRPr lang="en-US" sz="4000" b="1" i="0" kern="1200" cap="none" spc="-50" baseline="0" dirty="0">
                <a:ln w="3175">
                  <a:noFill/>
                </a:ln>
                <a:solidFill>
                  <a:schemeClr val="accent1"/>
                </a:solidFill>
                <a:effectLst/>
                <a:latin typeface="+mj-lt"/>
                <a:ea typeface="+mn-ea"/>
                <a:cs typeface="Segoe UI" pitchFamily="34" charset="0"/>
              </a:defRPr>
            </a:lvl1pPr>
          </a:lstStyle>
          <a:p>
            <a:r>
              <a:rPr lang="en-US" dirty="0"/>
              <a:t>Insert title here</a:t>
            </a:r>
          </a:p>
        </p:txBody>
      </p:sp>
      <p:sp>
        <p:nvSpPr>
          <p:cNvPr id="14" name="Text Placeholder 4">
            <a:extLst>
              <a:ext uri="{FF2B5EF4-FFF2-40B4-BE49-F238E27FC236}">
                <a16:creationId xmlns:a16="http://schemas.microsoft.com/office/drawing/2014/main" id="{1EEF53A4-35A6-4E43-B220-67DA381C5910}"/>
              </a:ext>
            </a:extLst>
          </p:cNvPr>
          <p:cNvSpPr>
            <a:spLocks noGrp="1"/>
          </p:cNvSpPr>
          <p:nvPr>
            <p:ph type="body" sz="quarter" idx="12" hasCustomPrompt="1"/>
          </p:nvPr>
        </p:nvSpPr>
        <p:spPr>
          <a:xfrm>
            <a:off x="2196307" y="3260705"/>
            <a:ext cx="7799387" cy="1534757"/>
          </a:xfrm>
          <a:prstGeom prst="rect">
            <a:avLst/>
          </a:prstGeom>
          <a:noFill/>
        </p:spPr>
        <p:txBody>
          <a:bodyPr wrap="square" lIns="0" tIns="0" rIns="0" bIns="0">
            <a:noAutofit/>
          </a:bodyPr>
          <a:lstStyle>
            <a:lvl1pPr marL="0" indent="0" algn="ctr">
              <a:lnSpc>
                <a:spcPct val="100000"/>
              </a:lnSpc>
              <a:spcBef>
                <a:spcPts val="0"/>
              </a:spcBef>
              <a:spcAft>
                <a:spcPts val="0"/>
              </a:spcAft>
              <a:buFont typeface="Arial" panose="020B0604020202020204" pitchFamily="34" charset="0"/>
              <a:buNone/>
              <a:defRPr lang="en-US" sz="1800" kern="1200" dirty="0">
                <a:solidFill>
                  <a:schemeClr val="bg1"/>
                </a:solidFill>
                <a:latin typeface="+mn-lt"/>
                <a:ea typeface="+mn-ea"/>
                <a:cs typeface="+mn-cs"/>
              </a:defRPr>
            </a:lvl1pPr>
          </a:lstStyle>
          <a:p>
            <a:pPr lvl="0"/>
            <a:r>
              <a:rPr lang="en-US" dirty="0"/>
              <a:t>Insert content here</a:t>
            </a:r>
          </a:p>
        </p:txBody>
      </p:sp>
      <p:pic>
        <p:nvPicPr>
          <p:cNvPr id="6" name="Picture Placeholder 5" descr="Red, blue grey white pattern background">
            <a:extLst>
              <a:ext uri="{FF2B5EF4-FFF2-40B4-BE49-F238E27FC236}">
                <a16:creationId xmlns:a16="http://schemas.microsoft.com/office/drawing/2014/main" id="{906BF34F-6945-4E11-BAEC-F66F7254C4CD}"/>
              </a:ext>
            </a:extLst>
          </p:cNvPr>
          <p:cNvPicPr>
            <a:picLocks noChangeAspect="1"/>
          </p:cNvPicPr>
          <p:nvPr userDrawn="1"/>
        </p:nvPicPr>
        <p:blipFill rotWithShape="1">
          <a:blip r:embed="rId2" cstate="screen">
            <a:extLst>
              <a:ext uri="{28A0092B-C50C-407E-A947-70E740481C1C}">
                <a14:useLocalDpi xmlns:a14="http://schemas.microsoft.com/office/drawing/2010/main" val="0"/>
              </a:ext>
            </a:extLst>
          </a:blip>
          <a:srcRect/>
          <a:stretch/>
        </p:blipFill>
        <p:spPr>
          <a:xfrm>
            <a:off x="0" y="5999582"/>
            <a:ext cx="12192000" cy="858417"/>
          </a:xfrm>
          <a:prstGeom prst="rect">
            <a:avLst/>
          </a:prstGeom>
        </p:spPr>
      </p:pic>
    </p:spTree>
    <p:extLst>
      <p:ext uri="{BB962C8B-B14F-4D97-AF65-F5344CB8AC3E}">
        <p14:creationId xmlns:p14="http://schemas.microsoft.com/office/powerpoint/2010/main" val="495523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Left Pattern Content Blue title">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7668F4E-0433-49FD-9D92-3B60E9B0AEE6}"/>
              </a:ext>
            </a:extLst>
          </p:cNvPr>
          <p:cNvSpPr>
            <a:spLocks noGrp="1"/>
          </p:cNvSpPr>
          <p:nvPr>
            <p:ph type="title" hasCustomPrompt="1"/>
          </p:nvPr>
        </p:nvSpPr>
        <p:spPr>
          <a:xfrm>
            <a:off x="5199742" y="715961"/>
            <a:ext cx="6477000" cy="1189037"/>
          </a:xfrm>
          <a:prstGeom prst="rect">
            <a:avLst/>
          </a:prstGeom>
        </p:spPr>
        <p:txBody>
          <a:bodyPr anchor="t">
            <a:normAutofit/>
          </a:bodyPr>
          <a:lstStyle>
            <a:lvl1pPr>
              <a:spcBef>
                <a:spcPts val="1000"/>
              </a:spcBef>
              <a:defRPr sz="4000" b="1" spc="-50" baseline="0">
                <a:solidFill>
                  <a:schemeClr val="accent2"/>
                </a:solidFill>
              </a:defRPr>
            </a:lvl1pPr>
          </a:lstStyle>
          <a:p>
            <a:r>
              <a:rPr lang="en-US" dirty="0"/>
              <a:t>Insert title here</a:t>
            </a:r>
          </a:p>
        </p:txBody>
      </p:sp>
      <p:sp>
        <p:nvSpPr>
          <p:cNvPr id="12" name="Text Placeholder 15">
            <a:extLst>
              <a:ext uri="{FF2B5EF4-FFF2-40B4-BE49-F238E27FC236}">
                <a16:creationId xmlns:a16="http://schemas.microsoft.com/office/drawing/2014/main" id="{E8DBED36-2461-46D0-AF71-79E0064B3758}"/>
              </a:ext>
            </a:extLst>
          </p:cNvPr>
          <p:cNvSpPr>
            <a:spLocks noGrp="1"/>
          </p:cNvSpPr>
          <p:nvPr>
            <p:ph type="body" sz="quarter" idx="11" hasCustomPrompt="1"/>
          </p:nvPr>
        </p:nvSpPr>
        <p:spPr>
          <a:xfrm>
            <a:off x="5199743" y="1905000"/>
            <a:ext cx="6477000" cy="3276600"/>
          </a:xfrm>
          <a:prstGeom prst="rect">
            <a:avLst/>
          </a:prstGeom>
        </p:spPr>
        <p:txBody>
          <a:bodyPr/>
          <a:lstStyle>
            <a:lvl1pPr marL="0" indent="0">
              <a:lnSpc>
                <a:spcPct val="100000"/>
              </a:lnSpc>
              <a:buNone/>
              <a:defRPr sz="1800" b="1">
                <a:solidFill>
                  <a:schemeClr val="bg1"/>
                </a:solidFill>
              </a:defRPr>
            </a:lvl1pPr>
            <a:lvl2pPr marL="228600" indent="-228600">
              <a:lnSpc>
                <a:spcPct val="100000"/>
              </a:lnSpc>
              <a:spcBef>
                <a:spcPts val="1000"/>
              </a:spcBef>
              <a:defRPr sz="1800">
                <a:solidFill>
                  <a:schemeClr val="bg1"/>
                </a:solidFill>
              </a:defRPr>
            </a:lvl2pPr>
          </a:lstStyle>
          <a:p>
            <a:pPr lvl="0"/>
            <a:r>
              <a:rPr lang="en-US" dirty="0"/>
              <a:t>Insert subtitle here</a:t>
            </a:r>
          </a:p>
          <a:p>
            <a:pPr lvl="1"/>
            <a:r>
              <a:rPr lang="en-US" dirty="0"/>
              <a:t>Insert content here</a:t>
            </a:r>
          </a:p>
        </p:txBody>
      </p:sp>
      <p:pic>
        <p:nvPicPr>
          <p:cNvPr id="5" name="Picture Placeholder 6" descr="Red, blue grey white pattern background">
            <a:extLst>
              <a:ext uri="{FF2B5EF4-FFF2-40B4-BE49-F238E27FC236}">
                <a16:creationId xmlns:a16="http://schemas.microsoft.com/office/drawing/2014/main" id="{BC85C715-EF0D-4E33-AC89-C35DD2596E5D}"/>
              </a:ext>
            </a:extLst>
          </p:cNvPr>
          <p:cNvPicPr>
            <a:picLocks noChangeAspect="1"/>
          </p:cNvPicPr>
          <p:nvPr userDrawn="1"/>
        </p:nvPicPr>
        <p:blipFill rotWithShape="1">
          <a:blip r:embed="rId2" cstate="screen">
            <a:extLst>
              <a:ext uri="{28A0092B-C50C-407E-A947-70E740481C1C}">
                <a14:useLocalDpi xmlns:a14="http://schemas.microsoft.com/office/drawing/2010/main" val="0"/>
              </a:ext>
            </a:extLst>
          </a:blip>
          <a:srcRect/>
          <a:stretch/>
        </p:blipFill>
        <p:spPr>
          <a:xfrm>
            <a:off x="0" y="0"/>
            <a:ext cx="4767943" cy="6858000"/>
          </a:xfrm>
          <a:prstGeom prst="rect">
            <a:avLst/>
          </a:prstGeom>
        </p:spPr>
      </p:pic>
    </p:spTree>
    <p:extLst>
      <p:ext uri="{BB962C8B-B14F-4D97-AF65-F5344CB8AC3E}">
        <p14:creationId xmlns:p14="http://schemas.microsoft.com/office/powerpoint/2010/main" val="840375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2808" userDrawn="1">
          <p15:clr>
            <a:srgbClr val="5ACBF0"/>
          </p15:clr>
        </p15:guide>
        <p15:guide id="3" orient="horz" pos="2240" userDrawn="1">
          <p15:clr>
            <a:srgbClr val="5ACBF0"/>
          </p15:clr>
        </p15:guide>
        <p15:guide id="4" orient="horz" pos="2487" userDrawn="1">
          <p15:clr>
            <a:srgbClr val="5ACBF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ight Pattern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87E8F-5716-4A71-B64F-EC5A742B45D2}"/>
              </a:ext>
            </a:extLst>
          </p:cNvPr>
          <p:cNvSpPr>
            <a:spLocks noGrp="1"/>
          </p:cNvSpPr>
          <p:nvPr>
            <p:ph type="title" hasCustomPrompt="1"/>
          </p:nvPr>
        </p:nvSpPr>
        <p:spPr>
          <a:xfrm>
            <a:off x="762000" y="715961"/>
            <a:ext cx="6477000" cy="1189038"/>
          </a:xfrm>
          <a:prstGeom prst="rect">
            <a:avLst/>
          </a:prstGeom>
        </p:spPr>
        <p:txBody>
          <a:bodyPr anchor="t">
            <a:noAutofit/>
          </a:bodyPr>
          <a:lstStyle>
            <a:lvl1pPr>
              <a:spcBef>
                <a:spcPts val="1000"/>
              </a:spcBef>
              <a:defRPr sz="4000" b="1">
                <a:solidFill>
                  <a:schemeClr val="accent2"/>
                </a:solidFill>
              </a:defRPr>
            </a:lvl1pPr>
          </a:lstStyle>
          <a:p>
            <a:r>
              <a:rPr lang="en-US" dirty="0"/>
              <a:t>Insert title here</a:t>
            </a:r>
          </a:p>
        </p:txBody>
      </p:sp>
      <p:sp>
        <p:nvSpPr>
          <p:cNvPr id="12" name="Text Placeholder 15">
            <a:extLst>
              <a:ext uri="{FF2B5EF4-FFF2-40B4-BE49-F238E27FC236}">
                <a16:creationId xmlns:a16="http://schemas.microsoft.com/office/drawing/2014/main" id="{E8DBED36-2461-46D0-AF71-79E0064B3758}"/>
              </a:ext>
            </a:extLst>
          </p:cNvPr>
          <p:cNvSpPr>
            <a:spLocks noGrp="1"/>
          </p:cNvSpPr>
          <p:nvPr>
            <p:ph type="body" sz="quarter" idx="11" hasCustomPrompt="1"/>
          </p:nvPr>
        </p:nvSpPr>
        <p:spPr>
          <a:xfrm>
            <a:off x="762000" y="1905000"/>
            <a:ext cx="6340929" cy="3276600"/>
          </a:xfrm>
          <a:prstGeom prst="rect">
            <a:avLst/>
          </a:prstGeom>
        </p:spPr>
        <p:txBody>
          <a:bodyPr/>
          <a:lstStyle>
            <a:lvl1pPr marL="0" indent="0">
              <a:lnSpc>
                <a:spcPct val="100000"/>
              </a:lnSpc>
              <a:buNone/>
              <a:defRPr sz="1800" b="1">
                <a:solidFill>
                  <a:schemeClr val="bg1"/>
                </a:solidFill>
              </a:defRPr>
            </a:lvl1pPr>
            <a:lvl2pPr marL="228600">
              <a:lnSpc>
                <a:spcPct val="100000"/>
              </a:lnSpc>
              <a:spcBef>
                <a:spcPts val="1000"/>
              </a:spcBef>
              <a:defRPr sz="1800">
                <a:solidFill>
                  <a:schemeClr val="bg1"/>
                </a:solidFill>
              </a:defRPr>
            </a:lvl2pPr>
          </a:lstStyle>
          <a:p>
            <a:pPr lvl="0"/>
            <a:r>
              <a:rPr lang="en-US" dirty="0"/>
              <a:t>Insert subtitle here</a:t>
            </a:r>
          </a:p>
          <a:p>
            <a:pPr lvl="1"/>
            <a:r>
              <a:rPr lang="en-US" dirty="0"/>
              <a:t>Insert content here</a:t>
            </a:r>
          </a:p>
        </p:txBody>
      </p:sp>
      <p:pic>
        <p:nvPicPr>
          <p:cNvPr id="6" name="Picture Placeholder 5" descr="Red, blue grey white pattern background">
            <a:extLst>
              <a:ext uri="{FF2B5EF4-FFF2-40B4-BE49-F238E27FC236}">
                <a16:creationId xmlns:a16="http://schemas.microsoft.com/office/drawing/2014/main" id="{8FD53BA4-73D2-4CCA-8580-11F4221524FC}"/>
              </a:ext>
            </a:extLst>
          </p:cNvPr>
          <p:cNvPicPr>
            <a:picLocks noChangeAspect="1"/>
          </p:cNvPicPr>
          <p:nvPr userDrawn="1"/>
        </p:nvPicPr>
        <p:blipFill rotWithShape="1">
          <a:blip r:embed="rId2" cstate="screen">
            <a:extLst>
              <a:ext uri="{28A0092B-C50C-407E-A947-70E740481C1C}">
                <a14:useLocalDpi xmlns:a14="http://schemas.microsoft.com/office/drawing/2010/main" val="0"/>
              </a:ext>
            </a:extLst>
          </a:blip>
          <a:srcRect/>
          <a:stretch/>
        </p:blipFill>
        <p:spPr>
          <a:xfrm>
            <a:off x="7427166" y="0"/>
            <a:ext cx="4764834" cy="6858000"/>
          </a:xfrm>
          <a:prstGeom prst="rect">
            <a:avLst/>
          </a:prstGeom>
        </p:spPr>
      </p:pic>
    </p:spTree>
    <p:extLst>
      <p:ext uri="{BB962C8B-B14F-4D97-AF65-F5344CB8AC3E}">
        <p14:creationId xmlns:p14="http://schemas.microsoft.com/office/powerpoint/2010/main" val="172072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6127">
          <p15:clr>
            <a:srgbClr val="5ACBF0"/>
          </p15:clr>
        </p15:guide>
        <p15:guide id="3" orient="horz" pos="2240" userDrawn="1">
          <p15:clr>
            <a:srgbClr val="5ACBF0"/>
          </p15:clr>
        </p15:guide>
        <p15:guide id="4" orient="horz" pos="2487" userDrawn="1">
          <p15:clr>
            <a:srgbClr val="5ACBF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verview">
    <p:bg>
      <p:bgPr>
        <a:solidFill>
          <a:schemeClr val="accent2"/>
        </a:solidFill>
        <a:effectLst/>
      </p:bgPr>
    </p:bg>
    <p:spTree>
      <p:nvGrpSpPr>
        <p:cNvPr id="1" name=""/>
        <p:cNvGrpSpPr/>
        <p:nvPr/>
      </p:nvGrpSpPr>
      <p:grpSpPr>
        <a:xfrm>
          <a:off x="0" y="0"/>
          <a:ext cx="0" cy="0"/>
          <a:chOff x="0" y="0"/>
          <a:chExt cx="0" cy="0"/>
        </a:xfrm>
      </p:grpSpPr>
      <p:pic>
        <p:nvPicPr>
          <p:cNvPr id="8" name="Picture Placeholder 6" descr="White Striped background">
            <a:extLst>
              <a:ext uri="{FF2B5EF4-FFF2-40B4-BE49-F238E27FC236}">
                <a16:creationId xmlns:a16="http://schemas.microsoft.com/office/drawing/2014/main" id="{3917D528-010E-4303-97BF-F7F67BC661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5" name="Title 1">
            <a:extLst>
              <a:ext uri="{FF2B5EF4-FFF2-40B4-BE49-F238E27FC236}">
                <a16:creationId xmlns:a16="http://schemas.microsoft.com/office/drawing/2014/main" id="{3D9303A2-B30A-054C-B809-053B909E125F}"/>
              </a:ext>
            </a:extLst>
          </p:cNvPr>
          <p:cNvSpPr>
            <a:spLocks noGrp="1"/>
          </p:cNvSpPr>
          <p:nvPr>
            <p:ph type="title" hasCustomPrompt="1"/>
          </p:nvPr>
        </p:nvSpPr>
        <p:spPr>
          <a:xfrm>
            <a:off x="1525301" y="1995467"/>
            <a:ext cx="9141397" cy="615553"/>
          </a:xfrm>
          <a:prstGeom prst="rect">
            <a:avLst/>
          </a:prstGeom>
          <a:noFill/>
        </p:spPr>
        <p:txBody>
          <a:bodyPr wrap="square" lIns="0" tIns="0" rIns="0" bIns="0" anchor="b" anchorCtr="0">
            <a:spAutoFit/>
          </a:bodyPr>
          <a:lstStyle>
            <a:lvl1pPr algn="ctr" defTabSz="932742" rtl="0" eaLnBrk="1" latinLnBrk="0" hangingPunct="1">
              <a:lnSpc>
                <a:spcPct val="100000"/>
              </a:lnSpc>
              <a:spcBef>
                <a:spcPct val="0"/>
              </a:spcBef>
              <a:buNone/>
              <a:defRPr lang="en-US" sz="4000" b="1" i="0" kern="1200" cap="none" spc="-50" baseline="0" dirty="0">
                <a:ln w="3175">
                  <a:noFill/>
                </a:ln>
                <a:solidFill>
                  <a:schemeClr val="tx1"/>
                </a:solidFill>
                <a:effectLst/>
                <a:latin typeface="+mj-lt"/>
                <a:ea typeface="+mn-ea"/>
                <a:cs typeface="Segoe UI" pitchFamily="34" charset="0"/>
              </a:defRPr>
            </a:lvl1pPr>
          </a:lstStyle>
          <a:p>
            <a:r>
              <a:rPr lang="en-US" dirty="0"/>
              <a:t>Insert title here</a:t>
            </a:r>
          </a:p>
        </p:txBody>
      </p:sp>
      <p:sp>
        <p:nvSpPr>
          <p:cNvPr id="6" name="Text Placeholder 4">
            <a:extLst>
              <a:ext uri="{FF2B5EF4-FFF2-40B4-BE49-F238E27FC236}">
                <a16:creationId xmlns:a16="http://schemas.microsoft.com/office/drawing/2014/main" id="{10F58DD1-3970-D84D-8040-EF33B0971D59}"/>
              </a:ext>
            </a:extLst>
          </p:cNvPr>
          <p:cNvSpPr>
            <a:spLocks noGrp="1"/>
          </p:cNvSpPr>
          <p:nvPr>
            <p:ph type="body" sz="quarter" idx="12" hasCustomPrompt="1"/>
          </p:nvPr>
        </p:nvSpPr>
        <p:spPr>
          <a:xfrm>
            <a:off x="2196307" y="3260705"/>
            <a:ext cx="7799387" cy="1534757"/>
          </a:xfrm>
          <a:prstGeom prst="rect">
            <a:avLst/>
          </a:prstGeom>
          <a:noFill/>
        </p:spPr>
        <p:txBody>
          <a:bodyPr wrap="square" lIns="0" tIns="0" rIns="0" bIns="0">
            <a:noAutofit/>
          </a:bodyPr>
          <a:lstStyle>
            <a:lvl1pPr marL="0" indent="0" algn="ctr">
              <a:lnSpc>
                <a:spcPct val="100000"/>
              </a:lnSpc>
              <a:spcBef>
                <a:spcPts val="0"/>
              </a:spcBef>
              <a:spcAft>
                <a:spcPts val="0"/>
              </a:spcAft>
              <a:buFont typeface="Arial" panose="020B0604020202020204" pitchFamily="34" charset="0"/>
              <a:buNone/>
              <a:defRPr lang="en-US" sz="1800" kern="1200" dirty="0">
                <a:solidFill>
                  <a:schemeClr val="tx1"/>
                </a:solidFill>
                <a:latin typeface="+mn-lt"/>
                <a:ea typeface="+mn-ea"/>
                <a:cs typeface="+mn-cs"/>
              </a:defRPr>
            </a:lvl1pPr>
          </a:lstStyle>
          <a:p>
            <a:pPr lvl="0"/>
            <a:r>
              <a:rPr lang="en-US" dirty="0"/>
              <a:t>Insert content here</a:t>
            </a:r>
          </a:p>
        </p:txBody>
      </p:sp>
    </p:spTree>
    <p:extLst>
      <p:ext uri="{BB962C8B-B14F-4D97-AF65-F5344CB8AC3E}">
        <p14:creationId xmlns:p14="http://schemas.microsoft.com/office/powerpoint/2010/main" val="3240882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6127">
          <p15:clr>
            <a:srgbClr val="5ACBF0"/>
          </p15:clr>
        </p15:guide>
        <p15:guide id="3" orient="horz" pos="2243" userDrawn="1">
          <p15:clr>
            <a:srgbClr val="5ACBF0"/>
          </p15:clr>
        </p15:guide>
        <p15:guide id="4" orient="horz" pos="2488" userDrawn="1">
          <p15:clr>
            <a:srgbClr val="5ACBF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13624-9AD4-4B61-B3D1-7B21213507C0}"/>
              </a:ext>
            </a:extLst>
          </p:cNvPr>
          <p:cNvSpPr>
            <a:spLocks noGrp="1"/>
          </p:cNvSpPr>
          <p:nvPr>
            <p:ph type="title" hasCustomPrompt="1"/>
          </p:nvPr>
        </p:nvSpPr>
        <p:spPr>
          <a:xfrm>
            <a:off x="762000" y="715964"/>
            <a:ext cx="10591800" cy="646332"/>
          </a:xfrm>
          <a:prstGeom prst="rect">
            <a:avLst/>
          </a:prstGeom>
        </p:spPr>
        <p:txBody>
          <a:bodyPr>
            <a:noAutofit/>
          </a:bodyPr>
          <a:lstStyle>
            <a:lvl1pPr>
              <a:spcBef>
                <a:spcPts val="1000"/>
              </a:spcBef>
              <a:defRPr sz="4000" b="1">
                <a:solidFill>
                  <a:schemeClr val="accent2"/>
                </a:solidFill>
              </a:defRPr>
            </a:lvl1pPr>
          </a:lstStyle>
          <a:p>
            <a:r>
              <a:rPr lang="en-US" dirty="0"/>
              <a:t>Insert title here</a:t>
            </a:r>
          </a:p>
        </p:txBody>
      </p:sp>
      <p:sp>
        <p:nvSpPr>
          <p:cNvPr id="10" name="Text Placeholder 15">
            <a:extLst>
              <a:ext uri="{FF2B5EF4-FFF2-40B4-BE49-F238E27FC236}">
                <a16:creationId xmlns:a16="http://schemas.microsoft.com/office/drawing/2014/main" id="{780F473D-F2DF-4163-AB6E-F7327F60EC4A}"/>
              </a:ext>
            </a:extLst>
          </p:cNvPr>
          <p:cNvSpPr>
            <a:spLocks noGrp="1"/>
          </p:cNvSpPr>
          <p:nvPr>
            <p:ph type="body" sz="quarter" idx="11" hasCustomPrompt="1"/>
          </p:nvPr>
        </p:nvSpPr>
        <p:spPr>
          <a:xfrm>
            <a:off x="762000" y="1432562"/>
            <a:ext cx="10667999" cy="1158237"/>
          </a:xfrm>
          <a:prstGeom prst="rect">
            <a:avLst/>
          </a:prstGeom>
        </p:spPr>
        <p:txBody>
          <a:bodyPr/>
          <a:lstStyle>
            <a:lvl1pPr marL="0" indent="0">
              <a:lnSpc>
                <a:spcPct val="100000"/>
              </a:lnSpc>
              <a:buNone/>
              <a:defRPr sz="1800" b="0">
                <a:solidFill>
                  <a:schemeClr val="bg1"/>
                </a:solidFill>
              </a:defRPr>
            </a:lvl1pPr>
            <a:lvl2pPr marL="228600">
              <a:lnSpc>
                <a:spcPct val="100000"/>
              </a:lnSpc>
              <a:spcBef>
                <a:spcPts val="1000"/>
              </a:spcBef>
              <a:defRPr sz="1800" b="0">
                <a:solidFill>
                  <a:schemeClr val="bg1"/>
                </a:solidFill>
              </a:defRPr>
            </a:lvl2pPr>
          </a:lstStyle>
          <a:p>
            <a:pPr lvl="0"/>
            <a:r>
              <a:rPr lang="en-US" dirty="0"/>
              <a:t>Insert subtitle here</a:t>
            </a:r>
          </a:p>
          <a:p>
            <a:pPr lvl="1"/>
            <a:r>
              <a:rPr lang="en-US" dirty="0"/>
              <a:t>Insert content here</a:t>
            </a:r>
          </a:p>
        </p:txBody>
      </p:sp>
      <p:sp>
        <p:nvSpPr>
          <p:cNvPr id="11" name="Table Placeholder 10">
            <a:extLst>
              <a:ext uri="{FF2B5EF4-FFF2-40B4-BE49-F238E27FC236}">
                <a16:creationId xmlns:a16="http://schemas.microsoft.com/office/drawing/2014/main" id="{7DC18506-6205-438F-AA5C-D337F9975FC3}"/>
              </a:ext>
            </a:extLst>
          </p:cNvPr>
          <p:cNvSpPr>
            <a:spLocks noGrp="1"/>
          </p:cNvSpPr>
          <p:nvPr>
            <p:ph type="tbl" sz="quarter" idx="12" hasCustomPrompt="1"/>
          </p:nvPr>
        </p:nvSpPr>
        <p:spPr>
          <a:xfrm>
            <a:off x="757381" y="2591662"/>
            <a:ext cx="10667999" cy="2833776"/>
          </a:xfrm>
          <a:prstGeom prst="rect">
            <a:avLst/>
          </a:prstGeom>
        </p:spPr>
        <p:txBody>
          <a:bodyPr/>
          <a:lstStyle>
            <a:lvl1pPr marL="0" indent="0">
              <a:buNone/>
              <a:defRPr sz="1800" b="0"/>
            </a:lvl1pPr>
          </a:lstStyle>
          <a:p>
            <a:r>
              <a:rPr lang="en-US" dirty="0"/>
              <a:t>Insert content here</a:t>
            </a:r>
          </a:p>
        </p:txBody>
      </p:sp>
      <p:pic>
        <p:nvPicPr>
          <p:cNvPr id="7" name="Picture Placeholder 5" descr="Red, blue grey white pattern background">
            <a:extLst>
              <a:ext uri="{FF2B5EF4-FFF2-40B4-BE49-F238E27FC236}">
                <a16:creationId xmlns:a16="http://schemas.microsoft.com/office/drawing/2014/main" id="{CD2D4C14-919B-45F8-8FB9-55AAC8A8FCF8}"/>
              </a:ext>
            </a:extLst>
          </p:cNvPr>
          <p:cNvPicPr>
            <a:picLocks noChangeAspect="1"/>
          </p:cNvPicPr>
          <p:nvPr userDrawn="1"/>
        </p:nvPicPr>
        <p:blipFill rotWithShape="1">
          <a:blip r:embed="rId2" cstate="screen">
            <a:extLst>
              <a:ext uri="{28A0092B-C50C-407E-A947-70E740481C1C}">
                <a14:useLocalDpi xmlns:a14="http://schemas.microsoft.com/office/drawing/2010/main" val="0"/>
              </a:ext>
            </a:extLst>
          </a:blip>
          <a:srcRect/>
          <a:stretch/>
        </p:blipFill>
        <p:spPr>
          <a:xfrm>
            <a:off x="0" y="5990252"/>
            <a:ext cx="12192000" cy="867748"/>
          </a:xfrm>
          <a:prstGeom prst="rect">
            <a:avLst/>
          </a:prstGeom>
        </p:spPr>
      </p:pic>
    </p:spTree>
    <p:extLst>
      <p:ext uri="{BB962C8B-B14F-4D97-AF65-F5344CB8AC3E}">
        <p14:creationId xmlns:p14="http://schemas.microsoft.com/office/powerpoint/2010/main" val="1422917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eft Pattern Content">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7668F4E-0433-49FD-9D92-3B60E9B0AEE6}"/>
              </a:ext>
            </a:extLst>
          </p:cNvPr>
          <p:cNvSpPr>
            <a:spLocks noGrp="1"/>
          </p:cNvSpPr>
          <p:nvPr>
            <p:ph type="title" hasCustomPrompt="1"/>
          </p:nvPr>
        </p:nvSpPr>
        <p:spPr>
          <a:xfrm>
            <a:off x="5199742" y="715961"/>
            <a:ext cx="6477000" cy="1189037"/>
          </a:xfrm>
          <a:prstGeom prst="rect">
            <a:avLst/>
          </a:prstGeom>
        </p:spPr>
        <p:txBody>
          <a:bodyPr anchor="t">
            <a:normAutofit/>
          </a:bodyPr>
          <a:lstStyle>
            <a:lvl1pPr>
              <a:spcBef>
                <a:spcPts val="1000"/>
              </a:spcBef>
              <a:defRPr sz="4000" b="1" spc="-50" baseline="0">
                <a:solidFill>
                  <a:schemeClr val="accent1"/>
                </a:solidFill>
              </a:defRPr>
            </a:lvl1pPr>
          </a:lstStyle>
          <a:p>
            <a:r>
              <a:rPr lang="en-US" dirty="0"/>
              <a:t>Insert title here</a:t>
            </a:r>
          </a:p>
        </p:txBody>
      </p:sp>
      <p:sp>
        <p:nvSpPr>
          <p:cNvPr id="12" name="Text Placeholder 15">
            <a:extLst>
              <a:ext uri="{FF2B5EF4-FFF2-40B4-BE49-F238E27FC236}">
                <a16:creationId xmlns:a16="http://schemas.microsoft.com/office/drawing/2014/main" id="{E8DBED36-2461-46D0-AF71-79E0064B3758}"/>
              </a:ext>
            </a:extLst>
          </p:cNvPr>
          <p:cNvSpPr>
            <a:spLocks noGrp="1"/>
          </p:cNvSpPr>
          <p:nvPr>
            <p:ph type="body" sz="quarter" idx="11" hasCustomPrompt="1"/>
          </p:nvPr>
        </p:nvSpPr>
        <p:spPr>
          <a:xfrm>
            <a:off x="5199743" y="1905000"/>
            <a:ext cx="6477000" cy="3276600"/>
          </a:xfrm>
          <a:prstGeom prst="rect">
            <a:avLst/>
          </a:prstGeom>
        </p:spPr>
        <p:txBody>
          <a:bodyPr/>
          <a:lstStyle>
            <a:lvl1pPr marL="0" indent="0">
              <a:lnSpc>
                <a:spcPct val="100000"/>
              </a:lnSpc>
              <a:buNone/>
              <a:defRPr sz="1800" b="1">
                <a:solidFill>
                  <a:schemeClr val="bg1"/>
                </a:solidFill>
              </a:defRPr>
            </a:lvl1pPr>
            <a:lvl2pPr marL="228600" indent="-228600">
              <a:lnSpc>
                <a:spcPct val="100000"/>
              </a:lnSpc>
              <a:spcBef>
                <a:spcPts val="1000"/>
              </a:spcBef>
              <a:defRPr sz="1800">
                <a:solidFill>
                  <a:schemeClr val="bg1"/>
                </a:solidFill>
              </a:defRPr>
            </a:lvl2pPr>
          </a:lstStyle>
          <a:p>
            <a:pPr lvl="0"/>
            <a:r>
              <a:rPr lang="en-US" dirty="0"/>
              <a:t>Insert subtitle here</a:t>
            </a:r>
          </a:p>
          <a:p>
            <a:pPr lvl="1"/>
            <a:r>
              <a:rPr lang="en-US" dirty="0"/>
              <a:t>Insert content here</a:t>
            </a:r>
          </a:p>
        </p:txBody>
      </p:sp>
      <p:pic>
        <p:nvPicPr>
          <p:cNvPr id="6" name="Picture Placeholder 6" descr="Red, blue grey white pattern background">
            <a:extLst>
              <a:ext uri="{FF2B5EF4-FFF2-40B4-BE49-F238E27FC236}">
                <a16:creationId xmlns:a16="http://schemas.microsoft.com/office/drawing/2014/main" id="{3A82D859-AED3-485F-A04E-40320B1043AA}"/>
              </a:ext>
            </a:extLst>
          </p:cNvPr>
          <p:cNvPicPr>
            <a:picLocks noChangeAspect="1"/>
          </p:cNvPicPr>
          <p:nvPr userDrawn="1"/>
        </p:nvPicPr>
        <p:blipFill rotWithShape="1">
          <a:blip r:embed="rId2" cstate="screen">
            <a:extLst>
              <a:ext uri="{28A0092B-C50C-407E-A947-70E740481C1C}">
                <a14:useLocalDpi xmlns:a14="http://schemas.microsoft.com/office/drawing/2010/main" val="0"/>
              </a:ext>
            </a:extLst>
          </a:blip>
          <a:srcRect/>
          <a:stretch/>
        </p:blipFill>
        <p:spPr>
          <a:xfrm>
            <a:off x="0" y="0"/>
            <a:ext cx="4767943" cy="6858000"/>
          </a:xfrm>
          <a:prstGeom prst="rect">
            <a:avLst/>
          </a:prstGeom>
        </p:spPr>
      </p:pic>
    </p:spTree>
    <p:extLst>
      <p:ext uri="{BB962C8B-B14F-4D97-AF65-F5344CB8AC3E}">
        <p14:creationId xmlns:p14="http://schemas.microsoft.com/office/powerpoint/2010/main" val="2189876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2808" userDrawn="1">
          <p15:clr>
            <a:srgbClr val="5ACBF0"/>
          </p15:clr>
        </p15:guide>
        <p15:guide id="3" orient="horz" pos="2240" userDrawn="1">
          <p15:clr>
            <a:srgbClr val="5ACBF0"/>
          </p15:clr>
        </p15:guide>
        <p15:guide id="4" orient="horz" pos="2487" userDrawn="1">
          <p15:clr>
            <a:srgbClr val="5ACBF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mart 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13624-9AD4-4B61-B3D1-7B21213507C0}"/>
              </a:ext>
            </a:extLst>
          </p:cNvPr>
          <p:cNvSpPr>
            <a:spLocks noGrp="1"/>
          </p:cNvSpPr>
          <p:nvPr>
            <p:ph type="title" hasCustomPrompt="1"/>
          </p:nvPr>
        </p:nvSpPr>
        <p:spPr>
          <a:xfrm>
            <a:off x="762000" y="715964"/>
            <a:ext cx="10591800" cy="646332"/>
          </a:xfrm>
          <a:prstGeom prst="rect">
            <a:avLst/>
          </a:prstGeom>
        </p:spPr>
        <p:txBody>
          <a:bodyPr>
            <a:noAutofit/>
          </a:bodyPr>
          <a:lstStyle>
            <a:lvl1pPr>
              <a:spcBef>
                <a:spcPts val="1000"/>
              </a:spcBef>
              <a:defRPr sz="4000" b="1">
                <a:solidFill>
                  <a:schemeClr val="accent3">
                    <a:lumMod val="75000"/>
                  </a:schemeClr>
                </a:solidFill>
              </a:defRPr>
            </a:lvl1pPr>
          </a:lstStyle>
          <a:p>
            <a:r>
              <a:rPr lang="en-US" dirty="0"/>
              <a:t>Insert title here</a:t>
            </a:r>
          </a:p>
        </p:txBody>
      </p:sp>
      <p:sp>
        <p:nvSpPr>
          <p:cNvPr id="7" name="Text Placeholder 15">
            <a:extLst>
              <a:ext uri="{FF2B5EF4-FFF2-40B4-BE49-F238E27FC236}">
                <a16:creationId xmlns:a16="http://schemas.microsoft.com/office/drawing/2014/main" id="{DF03C311-DDF4-44A3-9D51-D5FDC4A8E7B5}"/>
              </a:ext>
            </a:extLst>
          </p:cNvPr>
          <p:cNvSpPr>
            <a:spLocks noGrp="1"/>
          </p:cNvSpPr>
          <p:nvPr>
            <p:ph type="body" sz="quarter" idx="11" hasCustomPrompt="1"/>
          </p:nvPr>
        </p:nvSpPr>
        <p:spPr>
          <a:xfrm>
            <a:off x="762000" y="1432562"/>
            <a:ext cx="10667999" cy="927425"/>
          </a:xfrm>
          <a:prstGeom prst="rect">
            <a:avLst/>
          </a:prstGeom>
        </p:spPr>
        <p:txBody>
          <a:bodyPr/>
          <a:lstStyle>
            <a:lvl1pPr marL="0" indent="0">
              <a:lnSpc>
                <a:spcPct val="100000"/>
              </a:lnSpc>
              <a:buNone/>
              <a:defRPr sz="1800" b="0">
                <a:solidFill>
                  <a:schemeClr val="bg1"/>
                </a:solidFill>
              </a:defRPr>
            </a:lvl1pPr>
            <a:lvl2pPr marL="228600">
              <a:lnSpc>
                <a:spcPct val="100000"/>
              </a:lnSpc>
              <a:spcBef>
                <a:spcPts val="1000"/>
              </a:spcBef>
              <a:defRPr sz="1800" b="0">
                <a:solidFill>
                  <a:schemeClr val="bg1"/>
                </a:solidFill>
              </a:defRPr>
            </a:lvl2pPr>
          </a:lstStyle>
          <a:p>
            <a:pPr lvl="0"/>
            <a:r>
              <a:rPr lang="en-US" dirty="0"/>
              <a:t>Insert subtitle here</a:t>
            </a:r>
          </a:p>
          <a:p>
            <a:pPr lvl="1"/>
            <a:r>
              <a:rPr lang="en-US" dirty="0"/>
              <a:t>Insert content here</a:t>
            </a:r>
          </a:p>
        </p:txBody>
      </p:sp>
      <p:sp>
        <p:nvSpPr>
          <p:cNvPr id="8" name="SmartArt Placeholder 7">
            <a:extLst>
              <a:ext uri="{FF2B5EF4-FFF2-40B4-BE49-F238E27FC236}">
                <a16:creationId xmlns:a16="http://schemas.microsoft.com/office/drawing/2014/main" id="{9FD563C5-3DFB-47DD-8A9E-30D8084590F6}"/>
              </a:ext>
            </a:extLst>
          </p:cNvPr>
          <p:cNvSpPr>
            <a:spLocks noGrp="1"/>
          </p:cNvSpPr>
          <p:nvPr>
            <p:ph type="dgm" sz="quarter" idx="14" hasCustomPrompt="1"/>
          </p:nvPr>
        </p:nvSpPr>
        <p:spPr>
          <a:xfrm>
            <a:off x="762001" y="2369129"/>
            <a:ext cx="10667998" cy="3343657"/>
          </a:xfrm>
          <a:prstGeom prst="rect">
            <a:avLst/>
          </a:prstGeom>
        </p:spPr>
        <p:txBody>
          <a:bodyPr/>
          <a:lstStyle>
            <a:lvl1pPr marL="0" indent="0">
              <a:buNone/>
              <a:defRPr sz="1800" b="0"/>
            </a:lvl1pPr>
          </a:lstStyle>
          <a:p>
            <a:r>
              <a:rPr lang="en-US" dirty="0"/>
              <a:t>Insert Content here</a:t>
            </a:r>
          </a:p>
        </p:txBody>
      </p:sp>
      <p:pic>
        <p:nvPicPr>
          <p:cNvPr id="9" name="Picture Placeholder 8" descr="Red, blue grey white pattern background">
            <a:extLst>
              <a:ext uri="{FF2B5EF4-FFF2-40B4-BE49-F238E27FC236}">
                <a16:creationId xmlns:a16="http://schemas.microsoft.com/office/drawing/2014/main" id="{EFDBB6A3-9760-4B41-9E31-6D5DD396E16C}"/>
              </a:ext>
            </a:extLst>
          </p:cNvPr>
          <p:cNvPicPr>
            <a:picLocks noChangeAspect="1"/>
          </p:cNvPicPr>
          <p:nvPr userDrawn="1"/>
        </p:nvPicPr>
        <p:blipFill rotWithShape="1">
          <a:blip r:embed="rId2" cstate="screen">
            <a:extLst>
              <a:ext uri="{28A0092B-C50C-407E-A947-70E740481C1C}">
                <a14:useLocalDpi xmlns:a14="http://schemas.microsoft.com/office/drawing/2010/main" val="0"/>
              </a:ext>
            </a:extLst>
          </a:blip>
          <a:srcRect/>
          <a:stretch/>
        </p:blipFill>
        <p:spPr>
          <a:xfrm>
            <a:off x="0" y="5999582"/>
            <a:ext cx="12192000" cy="858417"/>
          </a:xfrm>
          <a:prstGeom prst="rect">
            <a:avLst/>
          </a:prstGeom>
        </p:spPr>
      </p:pic>
    </p:spTree>
    <p:extLst>
      <p:ext uri="{BB962C8B-B14F-4D97-AF65-F5344CB8AC3E}">
        <p14:creationId xmlns:p14="http://schemas.microsoft.com/office/powerpoint/2010/main" val="4294626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Photo Content">
    <p:spTree>
      <p:nvGrpSpPr>
        <p:cNvPr id="1" name=""/>
        <p:cNvGrpSpPr/>
        <p:nvPr/>
      </p:nvGrpSpPr>
      <p:grpSpPr>
        <a:xfrm>
          <a:off x="0" y="0"/>
          <a:ext cx="0" cy="0"/>
          <a:chOff x="0" y="0"/>
          <a:chExt cx="0" cy="0"/>
        </a:xfrm>
      </p:grpSpPr>
      <p:sp>
        <p:nvSpPr>
          <p:cNvPr id="10" name="Title 2">
            <a:extLst>
              <a:ext uri="{FF2B5EF4-FFF2-40B4-BE49-F238E27FC236}">
                <a16:creationId xmlns:a16="http://schemas.microsoft.com/office/drawing/2014/main" id="{3F45076F-4240-4B40-8CE4-637DD751A68B}"/>
              </a:ext>
            </a:extLst>
          </p:cNvPr>
          <p:cNvSpPr>
            <a:spLocks noGrp="1"/>
          </p:cNvSpPr>
          <p:nvPr>
            <p:ph type="title" hasCustomPrompt="1"/>
          </p:nvPr>
        </p:nvSpPr>
        <p:spPr>
          <a:xfrm>
            <a:off x="762000" y="715963"/>
            <a:ext cx="5334000" cy="1189038"/>
          </a:xfrm>
          <a:prstGeom prst="rect">
            <a:avLst/>
          </a:prstGeom>
        </p:spPr>
        <p:txBody>
          <a:bodyPr anchor="t">
            <a:normAutofit/>
          </a:bodyPr>
          <a:lstStyle>
            <a:lvl1pPr>
              <a:spcBef>
                <a:spcPts val="1000"/>
              </a:spcBef>
              <a:defRPr sz="4000" b="1">
                <a:solidFill>
                  <a:schemeClr val="accent2"/>
                </a:solidFill>
              </a:defRPr>
            </a:lvl1pPr>
          </a:lstStyle>
          <a:p>
            <a:r>
              <a:rPr lang="en-US" dirty="0"/>
              <a:t>Insert title here</a:t>
            </a:r>
          </a:p>
        </p:txBody>
      </p:sp>
      <p:sp>
        <p:nvSpPr>
          <p:cNvPr id="16" name="Text Placeholder 15">
            <a:extLst>
              <a:ext uri="{FF2B5EF4-FFF2-40B4-BE49-F238E27FC236}">
                <a16:creationId xmlns:a16="http://schemas.microsoft.com/office/drawing/2014/main" id="{8498B63D-F60C-4A9D-8D3E-0C7CD748FEDE}"/>
              </a:ext>
            </a:extLst>
          </p:cNvPr>
          <p:cNvSpPr>
            <a:spLocks noGrp="1"/>
          </p:cNvSpPr>
          <p:nvPr>
            <p:ph type="body" sz="quarter" idx="11" hasCustomPrompt="1"/>
          </p:nvPr>
        </p:nvSpPr>
        <p:spPr>
          <a:xfrm>
            <a:off x="762000" y="1905000"/>
            <a:ext cx="5334000" cy="3276600"/>
          </a:xfrm>
          <a:prstGeom prst="rect">
            <a:avLst/>
          </a:prstGeom>
        </p:spPr>
        <p:txBody>
          <a:bodyPr/>
          <a:lstStyle>
            <a:lvl1pPr marL="0" indent="0">
              <a:lnSpc>
                <a:spcPct val="100000"/>
              </a:lnSpc>
              <a:buNone/>
              <a:defRPr sz="1800" b="1"/>
            </a:lvl1pPr>
            <a:lvl2pPr marL="228600">
              <a:lnSpc>
                <a:spcPct val="100000"/>
              </a:lnSpc>
              <a:spcBef>
                <a:spcPts val="1000"/>
              </a:spcBef>
              <a:defRPr sz="1800"/>
            </a:lvl2pPr>
          </a:lstStyle>
          <a:p>
            <a:pPr lvl="0"/>
            <a:r>
              <a:rPr lang="en-US" dirty="0"/>
              <a:t>Insert subtitle here</a:t>
            </a:r>
          </a:p>
          <a:p>
            <a:pPr lvl="1"/>
            <a:r>
              <a:rPr lang="en-US" dirty="0"/>
              <a:t>Insert content here</a:t>
            </a:r>
          </a:p>
        </p:txBody>
      </p:sp>
      <p:sp>
        <p:nvSpPr>
          <p:cNvPr id="9" name="Picture Placeholder 13">
            <a:extLst>
              <a:ext uri="{FF2B5EF4-FFF2-40B4-BE49-F238E27FC236}">
                <a16:creationId xmlns:a16="http://schemas.microsoft.com/office/drawing/2014/main" id="{827A95C0-AE8D-46E1-9EF9-64504CBEF99E}"/>
              </a:ext>
            </a:extLst>
          </p:cNvPr>
          <p:cNvSpPr>
            <a:spLocks noGrp="1"/>
          </p:cNvSpPr>
          <p:nvPr>
            <p:ph type="pic" sz="quarter" idx="14"/>
          </p:nvPr>
        </p:nvSpPr>
        <p:spPr>
          <a:xfrm>
            <a:off x="6858000" y="715963"/>
            <a:ext cx="4572000" cy="2362200"/>
          </a:xfrm>
          <a:prstGeom prst="rect">
            <a:avLst/>
          </a:prstGeom>
          <a:solidFill>
            <a:schemeClr val="tx2"/>
          </a:solidFill>
        </p:spPr>
        <p:txBody>
          <a:bodyPr>
            <a:normAutofit/>
          </a:bodyPr>
          <a:lstStyle>
            <a:lvl1pPr algn="ctr">
              <a:buNone/>
              <a:defRPr sz="1600"/>
            </a:lvl1pPr>
          </a:lstStyle>
          <a:p>
            <a:r>
              <a:rPr lang="en-US"/>
              <a:t>Click icon to add picture</a:t>
            </a:r>
            <a:endParaRPr lang="en-US" dirty="0"/>
          </a:p>
        </p:txBody>
      </p:sp>
      <p:sp>
        <p:nvSpPr>
          <p:cNvPr id="8" name="Picture Placeholder 13">
            <a:extLst>
              <a:ext uri="{FF2B5EF4-FFF2-40B4-BE49-F238E27FC236}">
                <a16:creationId xmlns:a16="http://schemas.microsoft.com/office/drawing/2014/main" id="{89E410BA-B0FE-4F0E-8BE5-D33CC016635B}"/>
              </a:ext>
            </a:extLst>
          </p:cNvPr>
          <p:cNvSpPr>
            <a:spLocks noGrp="1"/>
          </p:cNvSpPr>
          <p:nvPr>
            <p:ph type="pic" sz="quarter" idx="13"/>
          </p:nvPr>
        </p:nvSpPr>
        <p:spPr>
          <a:xfrm>
            <a:off x="6858000" y="3305541"/>
            <a:ext cx="4572000" cy="2362200"/>
          </a:xfrm>
          <a:prstGeom prst="rect">
            <a:avLst/>
          </a:prstGeom>
          <a:solidFill>
            <a:schemeClr val="tx2"/>
          </a:solidFill>
        </p:spPr>
        <p:txBody>
          <a:bodyPr>
            <a:normAutofit/>
          </a:bodyPr>
          <a:lstStyle>
            <a:lvl1pPr algn="ctr">
              <a:buNone/>
              <a:defRPr sz="1600"/>
            </a:lvl1pPr>
          </a:lstStyle>
          <a:p>
            <a:r>
              <a:rPr lang="en-US"/>
              <a:t>Click icon to add picture</a:t>
            </a:r>
            <a:endParaRPr lang="en-US" dirty="0"/>
          </a:p>
        </p:txBody>
      </p:sp>
      <p:pic>
        <p:nvPicPr>
          <p:cNvPr id="11" name="Picture Placeholder 5" descr="Red, blue grey white pattern background">
            <a:extLst>
              <a:ext uri="{FF2B5EF4-FFF2-40B4-BE49-F238E27FC236}">
                <a16:creationId xmlns:a16="http://schemas.microsoft.com/office/drawing/2014/main" id="{1014381E-E235-4624-9267-69EEEE9826F2}"/>
              </a:ext>
            </a:extLst>
          </p:cNvPr>
          <p:cNvPicPr>
            <a:picLocks noChangeAspect="1"/>
          </p:cNvPicPr>
          <p:nvPr userDrawn="1"/>
        </p:nvPicPr>
        <p:blipFill rotWithShape="1">
          <a:blip r:embed="rId2" cstate="screen">
            <a:extLst>
              <a:ext uri="{28A0092B-C50C-407E-A947-70E740481C1C}">
                <a14:useLocalDpi xmlns:a14="http://schemas.microsoft.com/office/drawing/2010/main" val="0"/>
              </a:ext>
            </a:extLst>
          </a:blip>
          <a:srcRect/>
          <a:stretch/>
        </p:blipFill>
        <p:spPr>
          <a:xfrm>
            <a:off x="0" y="5980922"/>
            <a:ext cx="12192000" cy="877078"/>
          </a:xfrm>
          <a:prstGeom prst="rect">
            <a:avLst/>
          </a:prstGeom>
        </p:spPr>
      </p:pic>
    </p:spTree>
    <p:extLst>
      <p:ext uri="{BB962C8B-B14F-4D97-AF65-F5344CB8AC3E}">
        <p14:creationId xmlns:p14="http://schemas.microsoft.com/office/powerpoint/2010/main" val="1586680172"/>
      </p:ext>
    </p:extLst>
  </p:cSld>
  <p:clrMapOvr>
    <a:masterClrMapping/>
  </p:clrMapOvr>
  <p:extLst>
    <p:ext uri="{DCECCB84-F9BA-43D5-87BE-67443E8EF086}">
      <p15:sldGuideLst xmlns:p15="http://schemas.microsoft.com/office/powerpoint/2012/main">
        <p15:guide id="1" orient="horz" pos="3672"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ight Pattern Content Gray 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87E8F-5716-4A71-B64F-EC5A742B45D2}"/>
              </a:ext>
            </a:extLst>
          </p:cNvPr>
          <p:cNvSpPr>
            <a:spLocks noGrp="1"/>
          </p:cNvSpPr>
          <p:nvPr>
            <p:ph type="title" hasCustomPrompt="1"/>
          </p:nvPr>
        </p:nvSpPr>
        <p:spPr>
          <a:xfrm>
            <a:off x="762000" y="715961"/>
            <a:ext cx="6477000" cy="1189038"/>
          </a:xfrm>
          <a:prstGeom prst="rect">
            <a:avLst/>
          </a:prstGeom>
        </p:spPr>
        <p:txBody>
          <a:bodyPr anchor="t">
            <a:noAutofit/>
          </a:bodyPr>
          <a:lstStyle>
            <a:lvl1pPr>
              <a:spcBef>
                <a:spcPts val="1000"/>
              </a:spcBef>
              <a:defRPr sz="4000" b="1">
                <a:solidFill>
                  <a:schemeClr val="accent3">
                    <a:lumMod val="75000"/>
                  </a:schemeClr>
                </a:solidFill>
              </a:defRPr>
            </a:lvl1pPr>
          </a:lstStyle>
          <a:p>
            <a:r>
              <a:rPr lang="en-US" dirty="0"/>
              <a:t>Insert title here</a:t>
            </a:r>
          </a:p>
        </p:txBody>
      </p:sp>
      <p:sp>
        <p:nvSpPr>
          <p:cNvPr id="12" name="Text Placeholder 15">
            <a:extLst>
              <a:ext uri="{FF2B5EF4-FFF2-40B4-BE49-F238E27FC236}">
                <a16:creationId xmlns:a16="http://schemas.microsoft.com/office/drawing/2014/main" id="{E8DBED36-2461-46D0-AF71-79E0064B3758}"/>
              </a:ext>
            </a:extLst>
          </p:cNvPr>
          <p:cNvSpPr>
            <a:spLocks noGrp="1"/>
          </p:cNvSpPr>
          <p:nvPr>
            <p:ph type="body" sz="quarter" idx="11" hasCustomPrompt="1"/>
          </p:nvPr>
        </p:nvSpPr>
        <p:spPr>
          <a:xfrm>
            <a:off x="762000" y="1905000"/>
            <a:ext cx="6477000" cy="3276600"/>
          </a:xfrm>
          <a:prstGeom prst="rect">
            <a:avLst/>
          </a:prstGeom>
        </p:spPr>
        <p:txBody>
          <a:bodyPr/>
          <a:lstStyle>
            <a:lvl1pPr marL="0" indent="0">
              <a:lnSpc>
                <a:spcPct val="100000"/>
              </a:lnSpc>
              <a:buNone/>
              <a:defRPr sz="1800" b="1">
                <a:solidFill>
                  <a:schemeClr val="bg1"/>
                </a:solidFill>
              </a:defRPr>
            </a:lvl1pPr>
            <a:lvl2pPr marL="228600">
              <a:lnSpc>
                <a:spcPct val="100000"/>
              </a:lnSpc>
              <a:spcBef>
                <a:spcPts val="1000"/>
              </a:spcBef>
              <a:defRPr sz="1800">
                <a:solidFill>
                  <a:schemeClr val="bg1"/>
                </a:solidFill>
              </a:defRPr>
            </a:lvl2pPr>
          </a:lstStyle>
          <a:p>
            <a:pPr lvl="0"/>
            <a:r>
              <a:rPr lang="en-US" dirty="0"/>
              <a:t>Insert subtitle here</a:t>
            </a:r>
          </a:p>
          <a:p>
            <a:pPr lvl="1"/>
            <a:r>
              <a:rPr lang="en-US" dirty="0"/>
              <a:t>Insert content here</a:t>
            </a:r>
          </a:p>
        </p:txBody>
      </p:sp>
      <p:pic>
        <p:nvPicPr>
          <p:cNvPr id="5" name="Picture Placeholder 6" descr="Red, blue grey white pattern background">
            <a:extLst>
              <a:ext uri="{FF2B5EF4-FFF2-40B4-BE49-F238E27FC236}">
                <a16:creationId xmlns:a16="http://schemas.microsoft.com/office/drawing/2014/main" id="{6696C96D-182E-490E-A117-B60FF1853675}"/>
              </a:ext>
            </a:extLst>
          </p:cNvPr>
          <p:cNvPicPr>
            <a:picLocks noChangeAspect="1"/>
          </p:cNvPicPr>
          <p:nvPr userDrawn="1"/>
        </p:nvPicPr>
        <p:blipFill rotWithShape="1">
          <a:blip r:embed="rId2" cstate="screen">
            <a:extLst>
              <a:ext uri="{28A0092B-C50C-407E-A947-70E740481C1C}">
                <a14:useLocalDpi xmlns:a14="http://schemas.microsoft.com/office/drawing/2010/main" val="0"/>
              </a:ext>
            </a:extLst>
          </a:blip>
          <a:srcRect/>
          <a:stretch/>
        </p:blipFill>
        <p:spPr>
          <a:xfrm>
            <a:off x="7427166" y="0"/>
            <a:ext cx="4764834" cy="6858000"/>
          </a:xfrm>
          <a:prstGeom prst="rect">
            <a:avLst/>
          </a:prstGeom>
        </p:spPr>
      </p:pic>
    </p:spTree>
    <p:extLst>
      <p:ext uri="{BB962C8B-B14F-4D97-AF65-F5344CB8AC3E}">
        <p14:creationId xmlns:p14="http://schemas.microsoft.com/office/powerpoint/2010/main" val="3951428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6127">
          <p15:clr>
            <a:srgbClr val="5ACBF0"/>
          </p15:clr>
        </p15:guide>
        <p15:guide id="3" orient="horz" pos="2240" userDrawn="1">
          <p15:clr>
            <a:srgbClr val="5ACBF0"/>
          </p15:clr>
        </p15:guide>
        <p15:guide id="4" orient="horz" pos="2487" userDrawn="1">
          <p15:clr>
            <a:srgbClr val="5ACBF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clusion">
    <p:bg>
      <p:bgPr>
        <a:solidFill>
          <a:schemeClr val="accent1"/>
        </a:solidFill>
        <a:effectLst/>
      </p:bgPr>
    </p:bg>
    <p:spTree>
      <p:nvGrpSpPr>
        <p:cNvPr id="1" name=""/>
        <p:cNvGrpSpPr/>
        <p:nvPr/>
      </p:nvGrpSpPr>
      <p:grpSpPr>
        <a:xfrm>
          <a:off x="0" y="0"/>
          <a:ext cx="0" cy="0"/>
          <a:chOff x="0" y="0"/>
          <a:chExt cx="0" cy="0"/>
        </a:xfrm>
      </p:grpSpPr>
      <p:pic>
        <p:nvPicPr>
          <p:cNvPr id="8" name="Picture Placeholder 6" descr="Picture placeholder ">
            <a:extLst>
              <a:ext uri="{FF2B5EF4-FFF2-40B4-BE49-F238E27FC236}">
                <a16:creationId xmlns:a16="http://schemas.microsoft.com/office/drawing/2014/main" id="{21F9B252-B7D4-4DA8-92E8-8A98BFEF41B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a:stretch/>
        </p:blipFill>
        <p:spPr>
          <a:xfrm>
            <a:off x="0" y="0"/>
            <a:ext cx="12192000" cy="6858000"/>
          </a:xfrm>
          <a:prstGeom prst="rect">
            <a:avLst/>
          </a:prstGeom>
        </p:spPr>
      </p:pic>
      <p:sp>
        <p:nvSpPr>
          <p:cNvPr id="5" name="Title 1">
            <a:extLst>
              <a:ext uri="{FF2B5EF4-FFF2-40B4-BE49-F238E27FC236}">
                <a16:creationId xmlns:a16="http://schemas.microsoft.com/office/drawing/2014/main" id="{3D9303A2-B30A-054C-B809-053B909E125F}"/>
              </a:ext>
            </a:extLst>
          </p:cNvPr>
          <p:cNvSpPr>
            <a:spLocks noGrp="1"/>
          </p:cNvSpPr>
          <p:nvPr>
            <p:ph type="title" hasCustomPrompt="1"/>
          </p:nvPr>
        </p:nvSpPr>
        <p:spPr>
          <a:xfrm>
            <a:off x="1525301" y="1995467"/>
            <a:ext cx="9141397" cy="615553"/>
          </a:xfrm>
          <a:prstGeom prst="rect">
            <a:avLst/>
          </a:prstGeom>
          <a:noFill/>
        </p:spPr>
        <p:txBody>
          <a:bodyPr wrap="square" lIns="0" tIns="0" rIns="0" bIns="0" anchor="b" anchorCtr="0">
            <a:spAutoFit/>
          </a:bodyPr>
          <a:lstStyle>
            <a:lvl1pPr algn="ctr" defTabSz="932742" rtl="0" eaLnBrk="1" latinLnBrk="0" hangingPunct="1">
              <a:lnSpc>
                <a:spcPct val="100000"/>
              </a:lnSpc>
              <a:spcBef>
                <a:spcPct val="0"/>
              </a:spcBef>
              <a:buNone/>
              <a:defRPr lang="en-US" sz="4000" b="1" i="0" kern="1200" cap="none" spc="-50" baseline="0" dirty="0">
                <a:ln w="3175">
                  <a:noFill/>
                </a:ln>
                <a:solidFill>
                  <a:schemeClr val="tx1"/>
                </a:solidFill>
                <a:effectLst/>
                <a:latin typeface="+mj-lt"/>
                <a:ea typeface="+mn-ea"/>
                <a:cs typeface="Segoe UI" pitchFamily="34" charset="0"/>
              </a:defRPr>
            </a:lvl1pPr>
          </a:lstStyle>
          <a:p>
            <a:r>
              <a:rPr lang="en-US" dirty="0"/>
              <a:t>Insert title here</a:t>
            </a:r>
          </a:p>
        </p:txBody>
      </p:sp>
      <p:sp>
        <p:nvSpPr>
          <p:cNvPr id="6" name="Text Placeholder 4">
            <a:extLst>
              <a:ext uri="{FF2B5EF4-FFF2-40B4-BE49-F238E27FC236}">
                <a16:creationId xmlns:a16="http://schemas.microsoft.com/office/drawing/2014/main" id="{10F58DD1-3970-D84D-8040-EF33B0971D59}"/>
              </a:ext>
            </a:extLst>
          </p:cNvPr>
          <p:cNvSpPr>
            <a:spLocks noGrp="1"/>
          </p:cNvSpPr>
          <p:nvPr>
            <p:ph type="body" sz="quarter" idx="12" hasCustomPrompt="1"/>
          </p:nvPr>
        </p:nvSpPr>
        <p:spPr>
          <a:xfrm>
            <a:off x="2196307" y="3260705"/>
            <a:ext cx="7799387" cy="1534757"/>
          </a:xfrm>
          <a:prstGeom prst="rect">
            <a:avLst/>
          </a:prstGeom>
          <a:noFill/>
        </p:spPr>
        <p:txBody>
          <a:bodyPr wrap="square" lIns="0" tIns="0" rIns="0" bIns="0">
            <a:noAutofit/>
          </a:bodyPr>
          <a:lstStyle>
            <a:lvl1pPr marL="0" indent="0" algn="ctr">
              <a:lnSpc>
                <a:spcPct val="100000"/>
              </a:lnSpc>
              <a:spcBef>
                <a:spcPts val="0"/>
              </a:spcBef>
              <a:spcAft>
                <a:spcPts val="0"/>
              </a:spcAft>
              <a:buFont typeface="Arial" panose="020B0604020202020204" pitchFamily="34" charset="0"/>
              <a:buNone/>
              <a:defRPr lang="en-US" sz="1800" kern="1200" dirty="0">
                <a:solidFill>
                  <a:schemeClr val="tx1"/>
                </a:solidFill>
                <a:latin typeface="+mn-lt"/>
                <a:ea typeface="+mn-ea"/>
                <a:cs typeface="+mn-cs"/>
              </a:defRPr>
            </a:lvl1pPr>
          </a:lstStyle>
          <a:p>
            <a:pPr lvl="0"/>
            <a:r>
              <a:rPr lang="en-US" dirty="0"/>
              <a:t>Insert content here</a:t>
            </a:r>
          </a:p>
        </p:txBody>
      </p:sp>
    </p:spTree>
    <p:extLst>
      <p:ext uri="{BB962C8B-B14F-4D97-AF65-F5344CB8AC3E}">
        <p14:creationId xmlns:p14="http://schemas.microsoft.com/office/powerpoint/2010/main" val="41007116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pos="6127">
          <p15:clr>
            <a:srgbClr val="5ACBF0"/>
          </p15:clr>
        </p15:guide>
        <p15:guide id="3" orient="horz" pos="2243" userDrawn="1">
          <p15:clr>
            <a:srgbClr val="5ACBF0"/>
          </p15:clr>
        </p15:guide>
        <p15:guide id="4" orient="horz" pos="2488" userDrawn="1">
          <p15:clr>
            <a:srgbClr val="5ACBF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29690444"/>
      </p:ext>
    </p:extLst>
  </p:cSld>
  <p:clrMap bg1="dk1" tx1="lt1" bg2="dk2" tx2="lt2" accent1="accent1" accent2="accent2" accent3="accent3" accent4="accent4" accent5="accent5" accent6="accent6" hlink="hlink" folHlink="folHlink"/>
  <p:sldLayoutIdLst>
    <p:sldLayoutId id="2147483689" r:id="rId1"/>
    <p:sldLayoutId id="2147483699" r:id="rId2"/>
    <p:sldLayoutId id="2147483700" r:id="rId3"/>
    <p:sldLayoutId id="2147483691" r:id="rId4"/>
    <p:sldLayoutId id="2147483701" r:id="rId5"/>
    <p:sldLayoutId id="2147483706" r:id="rId6"/>
    <p:sldLayoutId id="2147483702" r:id="rId7"/>
    <p:sldLayoutId id="2147483704" r:id="rId8"/>
    <p:sldLayoutId id="2147483703" r:id="rId9"/>
    <p:sldLayoutId id="2147483690" r:id="rId10"/>
    <p:sldLayoutId id="2147483708" r:id="rId11"/>
  </p:sldLayoutIdLst>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ED2DB031-9003-4F74-A88F-FE2A2ABABC72}"/>
              </a:ext>
            </a:extLst>
          </p:cNvPr>
          <p:cNvSpPr>
            <a:spLocks noGrp="1" noChangeArrowheads="1"/>
          </p:cNvSpPr>
          <p:nvPr>
            <p:ph type="title"/>
          </p:nvPr>
        </p:nvSpPr>
        <p:spPr>
          <a:xfrm>
            <a:off x="5381625" y="80544"/>
            <a:ext cx="6515100" cy="6348831"/>
          </a:xfrm>
        </p:spPr>
        <p:txBody>
          <a:bodyPr anchor="ctr">
            <a:noAutofit/>
          </a:bodyPr>
          <a:lstStyle/>
          <a:p>
            <a:pPr algn="r"/>
            <a:br>
              <a:rPr lang="el-GR" altLang="en-US" sz="1800" dirty="0">
                <a:solidFill>
                  <a:schemeClr val="accent2"/>
                </a:solidFill>
              </a:rPr>
            </a:br>
            <a:br>
              <a:rPr lang="el-GR" altLang="en-US" sz="1800" dirty="0">
                <a:solidFill>
                  <a:schemeClr val="accent2"/>
                </a:solidFill>
              </a:rPr>
            </a:br>
            <a:br>
              <a:rPr lang="el-GR" altLang="en-US" sz="1800" dirty="0"/>
            </a:br>
            <a:br>
              <a:rPr lang="el-GR" altLang="en-US" sz="1800" dirty="0"/>
            </a:br>
            <a:br>
              <a:rPr lang="el-GR" altLang="en-US" sz="1800" dirty="0"/>
            </a:br>
            <a:br>
              <a:rPr lang="el-GR" altLang="en-US" sz="1800" dirty="0"/>
            </a:br>
            <a:br>
              <a:rPr lang="el-GR" altLang="en-US" sz="1800" dirty="0"/>
            </a:br>
            <a:br>
              <a:rPr lang="el-GR" altLang="en-US" sz="1800" dirty="0"/>
            </a:br>
            <a:br>
              <a:rPr lang="el-GR" altLang="en-US" sz="1800" dirty="0"/>
            </a:br>
            <a:br>
              <a:rPr lang="en-US" altLang="en-US" sz="1800" dirty="0"/>
            </a:br>
            <a:endParaRPr lang="en-US" altLang="en-US" sz="1800" dirty="0"/>
          </a:p>
        </p:txBody>
      </p:sp>
      <p:pic>
        <p:nvPicPr>
          <p:cNvPr id="3" name="Picture 2" descr="Logo, company name&#10;&#10;Description automatically generated">
            <a:extLst>
              <a:ext uri="{FF2B5EF4-FFF2-40B4-BE49-F238E27FC236}">
                <a16:creationId xmlns:a16="http://schemas.microsoft.com/office/drawing/2014/main" id="{5681E776-2C49-2BD2-41C9-DB72D2C79B4F}"/>
              </a:ext>
            </a:extLst>
          </p:cNvPr>
          <p:cNvPicPr>
            <a:picLocks noChangeAspect="1"/>
          </p:cNvPicPr>
          <p:nvPr/>
        </p:nvPicPr>
        <p:blipFill>
          <a:blip r:embed="rId3"/>
          <a:stretch>
            <a:fillRect/>
          </a:stretch>
        </p:blipFill>
        <p:spPr>
          <a:xfrm>
            <a:off x="4398678" y="5866831"/>
            <a:ext cx="1558776" cy="910625"/>
          </a:xfrm>
          <a:prstGeom prst="rect">
            <a:avLst/>
          </a:prstGeom>
        </p:spPr>
      </p:pic>
      <p:sp>
        <p:nvSpPr>
          <p:cNvPr id="5" name="TextBox 4">
            <a:extLst>
              <a:ext uri="{FF2B5EF4-FFF2-40B4-BE49-F238E27FC236}">
                <a16:creationId xmlns:a16="http://schemas.microsoft.com/office/drawing/2014/main" id="{E001EE35-CD84-8027-A684-0C47A9DE324D}"/>
              </a:ext>
            </a:extLst>
          </p:cNvPr>
          <p:cNvSpPr txBox="1"/>
          <p:nvPr/>
        </p:nvSpPr>
        <p:spPr>
          <a:xfrm>
            <a:off x="4842933" y="270933"/>
            <a:ext cx="7053792" cy="6223374"/>
          </a:xfrm>
          <a:prstGeom prst="rect">
            <a:avLst/>
          </a:prstGeom>
          <a:noFill/>
        </p:spPr>
        <p:txBody>
          <a:bodyPr wrap="square">
            <a:spAutoFit/>
          </a:bodyPr>
          <a:lstStyle/>
          <a:p>
            <a:pPr algn="ctr"/>
            <a:r>
              <a:rPr lang="el-GR" sz="3000" dirty="0">
                <a:solidFill>
                  <a:schemeClr val="accent2">
                    <a:lumMod val="75000"/>
                  </a:schemeClr>
                </a:solidFill>
              </a:rPr>
              <a:t>Πρόγραμμα Τεχνικής Υποστήριξης, Γενικής Διεύθυνση  Διαρθρωτικών Μεταρρυθμίσεων της Ευρωπαϊκής Ένωσης  (TSI ) DG REFORM  </a:t>
            </a:r>
          </a:p>
          <a:p>
            <a:pPr algn="ctr"/>
            <a:endParaRPr lang="en-GB" sz="3000" dirty="0">
              <a:solidFill>
                <a:schemeClr val="accent2">
                  <a:lumMod val="75000"/>
                </a:schemeClr>
              </a:solidFill>
            </a:endParaRPr>
          </a:p>
          <a:p>
            <a:pPr algn="ctr"/>
            <a:r>
              <a:rPr lang="en-GB" sz="3000" dirty="0">
                <a:solidFill>
                  <a:schemeClr val="accent2">
                    <a:lumMod val="75000"/>
                  </a:schemeClr>
                </a:solidFill>
              </a:rPr>
              <a:t>Promoting the mental health of children and youth by addressing the risks of online gambling and gaming</a:t>
            </a:r>
          </a:p>
          <a:p>
            <a:pPr algn="ctr"/>
            <a:endParaRPr lang="en-GB" sz="4000" dirty="0">
              <a:solidFill>
                <a:schemeClr val="accent2">
                  <a:lumMod val="75000"/>
                </a:schemeClr>
              </a:solidFill>
            </a:endParaRPr>
          </a:p>
          <a:p>
            <a:pPr algn="ctr"/>
            <a:endParaRPr lang="en-GB" sz="4000" dirty="0">
              <a:solidFill>
                <a:schemeClr val="accent2">
                  <a:lumMod val="75000"/>
                </a:schemeClr>
              </a:solidFill>
            </a:endParaRPr>
          </a:p>
          <a:p>
            <a:r>
              <a:rPr lang="el-GR" sz="2500" dirty="0">
                <a:solidFill>
                  <a:schemeClr val="accent2">
                    <a:lumMod val="75000"/>
                  </a:schemeClr>
                </a:solidFill>
              </a:rPr>
              <a:t>Μαρία Ματθαίου- Λειτουργός Πρόληψης, ΑΑΕΚ</a:t>
            </a:r>
            <a:endParaRPr lang="en-GB" sz="2500" dirty="0">
              <a:solidFill>
                <a:schemeClr val="accent2">
                  <a:lumMod val="75000"/>
                </a:schemeClr>
              </a:solidFill>
            </a:endParaRPr>
          </a:p>
          <a:p>
            <a:endParaRPr lang="en-US" sz="4000" dirty="0">
              <a:solidFill>
                <a:schemeClr val="accent2">
                  <a:lumMod val="75000"/>
                </a:schemeClr>
              </a:solidFill>
            </a:endParaRPr>
          </a:p>
        </p:txBody>
      </p:sp>
    </p:spTree>
    <p:extLst>
      <p:ext uri="{BB962C8B-B14F-4D97-AF65-F5344CB8AC3E}">
        <p14:creationId xmlns:p14="http://schemas.microsoft.com/office/powerpoint/2010/main" val="15432652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87BA0B6F-5258-479C-87B7-C806E6757035}"/>
              </a:ext>
            </a:extLst>
          </p:cNvPr>
          <p:cNvSpPr>
            <a:spLocks noGrp="1"/>
          </p:cNvSpPr>
          <p:nvPr>
            <p:ph type="title"/>
          </p:nvPr>
        </p:nvSpPr>
        <p:spPr>
          <a:xfrm>
            <a:off x="762000" y="220661"/>
            <a:ext cx="6340929" cy="689964"/>
          </a:xfrm>
        </p:spPr>
        <p:txBody>
          <a:bodyPr/>
          <a:lstStyle/>
          <a:p>
            <a:pPr algn="ctr"/>
            <a:r>
              <a:rPr lang="el-GR" sz="3600" dirty="0">
                <a:latin typeface="Arial" panose="020B0604020202020204" pitchFamily="34" charset="0"/>
                <a:cs typeface="Arial" panose="020B0604020202020204" pitchFamily="34" charset="0"/>
              </a:rPr>
              <a:t>ΠΕΡΙΓΡΑΦΗ ΑΝΑΓΚΗΣ </a:t>
            </a:r>
            <a:r>
              <a:rPr lang="el-GR" sz="3600" dirty="0"/>
              <a:t> </a:t>
            </a:r>
            <a:endParaRPr lang="en-US" sz="3600" dirty="0"/>
          </a:p>
        </p:txBody>
      </p:sp>
      <p:sp>
        <p:nvSpPr>
          <p:cNvPr id="2" name="Text Placeholder 1">
            <a:extLst>
              <a:ext uri="{FF2B5EF4-FFF2-40B4-BE49-F238E27FC236}">
                <a16:creationId xmlns:a16="http://schemas.microsoft.com/office/drawing/2014/main" id="{3F36812B-2065-4A2B-B59B-8957022687BC}"/>
              </a:ext>
            </a:extLst>
          </p:cNvPr>
          <p:cNvSpPr>
            <a:spLocks noGrp="1"/>
          </p:cNvSpPr>
          <p:nvPr>
            <p:ph type="body" sz="quarter" idx="11"/>
          </p:nvPr>
        </p:nvSpPr>
        <p:spPr>
          <a:xfrm>
            <a:off x="762000" y="974425"/>
            <a:ext cx="6340929" cy="4972950"/>
          </a:xfrm>
        </p:spPr>
        <p:txBody>
          <a:bodyPr/>
          <a:lstStyle/>
          <a:p>
            <a:pPr marL="342900" indent="-342900" algn="just">
              <a:buFont typeface="Arial" panose="020B0604020202020204" pitchFamily="34" charset="0"/>
              <a:buChar char="•"/>
            </a:pPr>
            <a:endParaRPr lang="el-GR" sz="1900" b="0"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l-GR" sz="1900" b="0" dirty="0">
                <a:latin typeface="Arial" panose="020B0604020202020204" pitchFamily="34" charset="0"/>
                <a:cs typeface="Arial" panose="020B0604020202020204" pitchFamily="34" charset="0"/>
              </a:rPr>
              <a:t>Η χρήση διαδικτυακών </a:t>
            </a:r>
            <a:r>
              <a:rPr lang="el-GR" sz="1900" b="0" dirty="0" err="1">
                <a:latin typeface="Arial" panose="020B0604020202020204" pitchFamily="34" charset="0"/>
                <a:cs typeface="Arial" panose="020B0604020202020204" pitchFamily="34" charset="0"/>
              </a:rPr>
              <a:t>πλατφορμών</a:t>
            </a:r>
            <a:r>
              <a:rPr lang="el-GR" sz="1900" b="0" dirty="0">
                <a:latin typeface="Arial" panose="020B0604020202020204" pitchFamily="34" charset="0"/>
                <a:cs typeface="Arial" panose="020B0604020202020204" pitchFamily="34" charset="0"/>
              </a:rPr>
              <a:t> τυχερών παιχνιδιών και τυχερών παιχνιδιών είναι ολοένα και πιο διαδεδομένη στους νέους, γεγονός που εγκυμονεί επιπλέον κινδύνους για την ανάπτυξη εθιστικών συμπεριφορών. </a:t>
            </a:r>
          </a:p>
          <a:p>
            <a:pPr algn="just"/>
            <a:endParaRPr lang="en-GB" sz="1900" b="0" dirty="0">
              <a:latin typeface="Arial" panose="020B0604020202020204" pitchFamily="34" charset="0"/>
              <a:cs typeface="Arial" panose="020B0604020202020204" pitchFamily="34" charset="0"/>
            </a:endParaRPr>
          </a:p>
          <a:p>
            <a:pPr marL="342900" indent="-342900" algn="just">
              <a:buFont typeface="Arial" panose="020B0604020202020204" pitchFamily="34" charset="0"/>
              <a:buChar char="•"/>
            </a:pPr>
            <a:r>
              <a:rPr lang="el-GR" sz="1900" b="0" dirty="0">
                <a:latin typeface="Arial" panose="020B0604020202020204" pitchFamily="34" charset="0"/>
                <a:cs typeface="Arial" panose="020B0604020202020204" pitchFamily="34" charset="0"/>
              </a:rPr>
              <a:t>Αυτές οι πλατφόρμες χρησιμοποιούν αλγόριθμους που μπορούν να συμβάλουν στην ανάπτυξη του εθισμού και να επηρεάσουν την προσωπική αυτονομία καθώς και την ικανότητα συμμετοχής στην κοινωνική και οικονομική ζωή. </a:t>
            </a:r>
            <a:endParaRPr lang="en-GB" sz="1900" b="0" dirty="0">
              <a:latin typeface="Arial" panose="020B0604020202020204" pitchFamily="34" charset="0"/>
              <a:cs typeface="Arial" panose="020B0604020202020204" pitchFamily="34" charset="0"/>
            </a:endParaRPr>
          </a:p>
        </p:txBody>
      </p:sp>
      <p:pic>
        <p:nvPicPr>
          <p:cNvPr id="3" name="Picture 2" descr="Logo, company name&#10;&#10;Description automatically generated">
            <a:extLst>
              <a:ext uri="{FF2B5EF4-FFF2-40B4-BE49-F238E27FC236}">
                <a16:creationId xmlns:a16="http://schemas.microsoft.com/office/drawing/2014/main" id="{F065DAB6-8F71-B1D6-CCB8-F7B4F5FB3F1B}"/>
              </a:ext>
            </a:extLst>
          </p:cNvPr>
          <p:cNvPicPr>
            <a:picLocks noChangeAspect="1"/>
          </p:cNvPicPr>
          <p:nvPr/>
        </p:nvPicPr>
        <p:blipFill>
          <a:blip r:embed="rId3"/>
          <a:stretch>
            <a:fillRect/>
          </a:stretch>
        </p:blipFill>
        <p:spPr>
          <a:xfrm>
            <a:off x="58723" y="5947375"/>
            <a:ext cx="1558776" cy="910625"/>
          </a:xfrm>
          <a:prstGeom prst="rect">
            <a:avLst/>
          </a:prstGeom>
        </p:spPr>
      </p:pic>
    </p:spTree>
    <p:extLst>
      <p:ext uri="{BB962C8B-B14F-4D97-AF65-F5344CB8AC3E}">
        <p14:creationId xmlns:p14="http://schemas.microsoft.com/office/powerpoint/2010/main" val="461669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DDAAA-C884-4225-F655-B43DC1AC238F}"/>
              </a:ext>
            </a:extLst>
          </p:cNvPr>
          <p:cNvSpPr>
            <a:spLocks noGrp="1"/>
          </p:cNvSpPr>
          <p:nvPr>
            <p:ph type="title"/>
          </p:nvPr>
        </p:nvSpPr>
        <p:spPr>
          <a:xfrm>
            <a:off x="762000" y="281246"/>
            <a:ext cx="6477000" cy="798046"/>
          </a:xfrm>
        </p:spPr>
        <p:txBody>
          <a:bodyPr/>
          <a:lstStyle/>
          <a:p>
            <a:pPr algn="ctr"/>
            <a:r>
              <a:rPr lang="el-GR" dirty="0">
                <a:latin typeface="Arial" panose="020B0604020202020204" pitchFamily="34" charset="0"/>
                <a:cs typeface="Arial" panose="020B0604020202020204" pitchFamily="34" charset="0"/>
              </a:rPr>
              <a:t>ΠΕΡΙΓΡΑΦΗ </a:t>
            </a:r>
            <a:endParaRPr lang="en-US" dirty="0">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3AF66F3C-0754-5E16-E050-36C5CE4219AE}"/>
              </a:ext>
            </a:extLst>
          </p:cNvPr>
          <p:cNvSpPr>
            <a:spLocks noGrp="1"/>
          </p:cNvSpPr>
          <p:nvPr>
            <p:ph type="body" sz="quarter" idx="11"/>
          </p:nvPr>
        </p:nvSpPr>
        <p:spPr>
          <a:xfrm>
            <a:off x="762000" y="1079291"/>
            <a:ext cx="6340929" cy="5081665"/>
          </a:xfrm>
        </p:spPr>
        <p:txBody>
          <a:bodyPr/>
          <a:lstStyle/>
          <a:p>
            <a:pPr marL="285750" indent="-285750" algn="just">
              <a:buFont typeface="Arial" panose="020B0604020202020204" pitchFamily="34" charset="0"/>
              <a:buChar char="•"/>
            </a:pPr>
            <a:endParaRPr lang="el-GR" b="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l-GR" sz="1900" b="0" dirty="0">
                <a:latin typeface="Arial" panose="020B0604020202020204" pitchFamily="34" charset="0"/>
                <a:cs typeface="Arial" panose="020B0604020202020204" pitchFamily="34" charset="0"/>
              </a:rPr>
              <a:t>Αρκετά κράτη μέλη της ΕΕ ζήτησαν εξωτερική υποστήριξη για τον σχεδιασμό/ενίσχυση κανονισμών, πολιτικών και </a:t>
            </a:r>
            <a:r>
              <a:rPr lang="el-GR" sz="1900" b="0" dirty="0" err="1">
                <a:latin typeface="Arial" panose="020B0604020202020204" pitchFamily="34" charset="0"/>
                <a:cs typeface="Arial" panose="020B0604020202020204" pitchFamily="34" charset="0"/>
              </a:rPr>
              <a:t>στοχευμένων</a:t>
            </a:r>
            <a:r>
              <a:rPr lang="el-GR" sz="1900" b="0" dirty="0">
                <a:latin typeface="Arial" panose="020B0604020202020204" pitchFamily="34" charset="0"/>
                <a:cs typeface="Arial" panose="020B0604020202020204" pitchFamily="34" charset="0"/>
              </a:rPr>
              <a:t> μέτρων για την αντιμετώπιση των σχετικών κινδύνων που επηρεάζουν ιδιαίτερα τις νεότερες γενιές.</a:t>
            </a:r>
          </a:p>
          <a:p>
            <a:pPr marL="285750" indent="-285750" algn="just">
              <a:buFont typeface="Arial" panose="020B0604020202020204" pitchFamily="34" charset="0"/>
              <a:buChar char="•"/>
            </a:pPr>
            <a:endParaRPr lang="el-GR" sz="1900" b="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l-GR" sz="1900" b="0" dirty="0">
                <a:latin typeface="Arial" panose="020B0604020202020204" pitchFamily="34" charset="0"/>
                <a:cs typeface="Arial" panose="020B0604020202020204" pitchFamily="34" charset="0"/>
              </a:rPr>
              <a:t>Υπάρχει η ανάγκη για συνεχή έρευνα και αξιολόγηση για τη χαρτογράφηση αυτών των πρωτοβουλιών σε ολόκληρη την Ευρώπη, την αξιολόγηση της αποτελεσματικότητας, της δυνατότητας μεταφοράς και του κόστους των υφιστάμενων παρεμβάσεων και τον εντοπισμό τομέων προς βελτίωση με σκοπό τον σχεδιασμό μέτρων εθνικής πολιτικής προσαρμοσμένα στις ανάγκες των παιδιών και των νέων. </a:t>
            </a:r>
            <a:endParaRPr lang="en-GB" sz="1900" b="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75006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9105BB-5266-7B45-ADBB-4247EF15BAD1}"/>
              </a:ext>
            </a:extLst>
          </p:cNvPr>
          <p:cNvSpPr>
            <a:spLocks noGrp="1"/>
          </p:cNvSpPr>
          <p:nvPr>
            <p:ph type="title"/>
          </p:nvPr>
        </p:nvSpPr>
        <p:spPr>
          <a:xfrm>
            <a:off x="554636" y="146334"/>
            <a:ext cx="6616328" cy="858007"/>
          </a:xfrm>
        </p:spPr>
        <p:txBody>
          <a:bodyPr/>
          <a:lstStyle/>
          <a:p>
            <a:pPr algn="ctr"/>
            <a:r>
              <a:rPr lang="el-GR" dirty="0"/>
              <a:t>ΠΕΡΙΓΡΑΦΗ</a:t>
            </a:r>
            <a:endParaRPr lang="en-US" dirty="0"/>
          </a:p>
        </p:txBody>
      </p:sp>
      <p:sp>
        <p:nvSpPr>
          <p:cNvPr id="3" name="Text Placeholder 2">
            <a:extLst>
              <a:ext uri="{FF2B5EF4-FFF2-40B4-BE49-F238E27FC236}">
                <a16:creationId xmlns:a16="http://schemas.microsoft.com/office/drawing/2014/main" id="{95D52D12-32ED-ECA7-5BFD-7B4AE2BA96D0}"/>
              </a:ext>
            </a:extLst>
          </p:cNvPr>
          <p:cNvSpPr>
            <a:spLocks noGrp="1"/>
          </p:cNvSpPr>
          <p:nvPr>
            <p:ph type="body" sz="quarter" idx="11"/>
          </p:nvPr>
        </p:nvSpPr>
        <p:spPr>
          <a:xfrm>
            <a:off x="486602" y="884420"/>
            <a:ext cx="6616328" cy="4976734"/>
          </a:xfrm>
        </p:spPr>
        <p:txBody>
          <a:bodyPr/>
          <a:lstStyle/>
          <a:p>
            <a:pPr marL="285750" indent="-285750" algn="just">
              <a:buFont typeface="Arial" panose="020B0604020202020204" pitchFamily="34" charset="0"/>
              <a:buChar char="•"/>
            </a:pPr>
            <a:endParaRPr lang="el-GR" sz="1900" b="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l-GR" sz="1900" b="0" dirty="0">
                <a:latin typeface="Arial" panose="020B0604020202020204" pitchFamily="34" charset="0"/>
                <a:cs typeface="Arial" panose="020B0604020202020204" pitchFamily="34" charset="0"/>
              </a:rPr>
              <a:t>Το έργο επιδιώκει να υποστηρίξει 9 κράτη μέλη της ΕΕ στην ενίσχυση των απαντήσεών τους στο αυξανόμενο φαινόμενο των διαδικτυακών τυχερών παιχνιδιών και τυχερών παιχνιδιών μεταξύ παιδιών και νέων, καθώς και στην ευαισθητοποίηση σχετικά με τους κινδύνους από την υπερβολική χρήση τέτοιων </a:t>
            </a:r>
            <a:r>
              <a:rPr lang="el-GR" sz="1900" b="0" dirty="0" err="1">
                <a:latin typeface="Arial" panose="020B0604020202020204" pitchFamily="34" charset="0"/>
                <a:cs typeface="Arial" panose="020B0604020202020204" pitchFamily="34" charset="0"/>
              </a:rPr>
              <a:t>πλατφορμών</a:t>
            </a:r>
            <a:r>
              <a:rPr lang="el-GR" sz="1900" b="0" dirty="0">
                <a:latin typeface="Arial" panose="020B0604020202020204" pitchFamily="34" charset="0"/>
                <a:cs typeface="Arial" panose="020B0604020202020204" pitchFamily="34" charset="0"/>
              </a:rPr>
              <a:t>.</a:t>
            </a:r>
          </a:p>
          <a:p>
            <a:pPr marL="285750" indent="-285750" algn="just">
              <a:buFont typeface="Arial" panose="020B0604020202020204" pitchFamily="34" charset="0"/>
              <a:buChar char="•"/>
            </a:pPr>
            <a:endParaRPr lang="el-GR" sz="1900" b="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l-GR" sz="1900" b="0" dirty="0">
                <a:latin typeface="Arial" panose="020B0604020202020204" pitchFamily="34" charset="0"/>
                <a:cs typeface="Arial" panose="020B0604020202020204" pitchFamily="34" charset="0"/>
              </a:rPr>
              <a:t>Θα βοηθήσει τις εθνικές αρχές παρέχοντάς τους την απαραίτητη κατανόηση και επιστημονικά τεκμηριωμένες πληροφορίες για το σχεδιασμό </a:t>
            </a:r>
            <a:r>
              <a:rPr lang="el-GR" sz="1900" b="0" dirty="0" err="1">
                <a:latin typeface="Arial" panose="020B0604020202020204" pitchFamily="34" charset="0"/>
                <a:cs typeface="Arial" panose="020B0604020202020204" pitchFamily="34" charset="0"/>
              </a:rPr>
              <a:t>στοχευμένων</a:t>
            </a:r>
            <a:r>
              <a:rPr lang="el-GR" sz="1900" b="0" dirty="0">
                <a:latin typeface="Arial" panose="020B0604020202020204" pitchFamily="34" charset="0"/>
                <a:cs typeface="Arial" panose="020B0604020202020204" pitchFamily="34" charset="0"/>
              </a:rPr>
              <a:t> παρεμβάσεων, καθώς και εργαλεία και στρατηγικές για την εφαρμογή συγκεκριμένων δράσεων στους τομείς της πρόληψης και της θεραπείας.</a:t>
            </a:r>
          </a:p>
          <a:p>
            <a:pPr marL="285750" indent="-285750" algn="just">
              <a:buFont typeface="Arial" panose="020B0604020202020204" pitchFamily="34" charset="0"/>
              <a:buChar char="•"/>
            </a:pPr>
            <a:endParaRPr lang="el-GR" b="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endParaRPr lang="el-GR" b="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17784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38A353-9F6A-4603-5E77-1FE086F993CB}"/>
              </a:ext>
            </a:extLst>
          </p:cNvPr>
          <p:cNvSpPr>
            <a:spLocks noGrp="1"/>
          </p:cNvSpPr>
          <p:nvPr>
            <p:ph type="title"/>
          </p:nvPr>
        </p:nvSpPr>
        <p:spPr>
          <a:xfrm>
            <a:off x="762000" y="266256"/>
            <a:ext cx="6477000" cy="1189038"/>
          </a:xfrm>
        </p:spPr>
        <p:txBody>
          <a:bodyPr/>
          <a:lstStyle/>
          <a:p>
            <a:pPr algn="ctr"/>
            <a:r>
              <a:rPr lang="en-GB" dirty="0"/>
              <a:t>KEY OUTPUTS </a:t>
            </a:r>
            <a:endParaRPr lang="en-US" dirty="0"/>
          </a:p>
        </p:txBody>
      </p:sp>
      <p:sp>
        <p:nvSpPr>
          <p:cNvPr id="3" name="Text Placeholder 2">
            <a:extLst>
              <a:ext uri="{FF2B5EF4-FFF2-40B4-BE49-F238E27FC236}">
                <a16:creationId xmlns:a16="http://schemas.microsoft.com/office/drawing/2014/main" id="{F497CD31-38CE-BD32-DD41-13E5A4A1A603}"/>
              </a:ext>
            </a:extLst>
          </p:cNvPr>
          <p:cNvSpPr>
            <a:spLocks noGrp="1"/>
          </p:cNvSpPr>
          <p:nvPr>
            <p:ph type="body" sz="quarter" idx="11"/>
          </p:nvPr>
        </p:nvSpPr>
        <p:spPr>
          <a:xfrm>
            <a:off x="625930" y="1049311"/>
            <a:ext cx="6476999" cy="5396459"/>
          </a:xfrm>
        </p:spPr>
        <p:txBody>
          <a:bodyPr/>
          <a:lstStyle/>
          <a:p>
            <a:r>
              <a:rPr lang="el-GR" sz="1900" b="0" dirty="0">
                <a:latin typeface="Arial" panose="020B0604020202020204" pitchFamily="34" charset="0"/>
                <a:cs typeface="Arial" panose="020B0604020202020204" pitchFamily="34" charset="0"/>
              </a:rPr>
              <a:t>1.</a:t>
            </a:r>
            <a:r>
              <a:rPr lang="en-GB" sz="1900" b="0" dirty="0">
                <a:latin typeface="Arial" panose="020B0604020202020204" pitchFamily="34" charset="0"/>
                <a:cs typeface="Arial" panose="020B0604020202020204" pitchFamily="34" charset="0"/>
              </a:rPr>
              <a:t> </a:t>
            </a:r>
            <a:r>
              <a:rPr lang="el-GR" sz="1900" b="0" dirty="0">
                <a:latin typeface="Arial" panose="020B0604020202020204" pitchFamily="34" charset="0"/>
                <a:cs typeface="Arial" panose="020B0604020202020204" pitchFamily="34" charset="0"/>
              </a:rPr>
              <a:t>Ανάλυση της κατάστασης στην Ευρώπη</a:t>
            </a:r>
            <a:r>
              <a:rPr lang="en-GB" sz="1900" b="0" dirty="0">
                <a:latin typeface="Arial" panose="020B0604020202020204" pitchFamily="34" charset="0"/>
                <a:cs typeface="Arial" panose="020B0604020202020204" pitchFamily="34" charset="0"/>
              </a:rPr>
              <a:t>, </a:t>
            </a:r>
            <a:r>
              <a:rPr lang="el-GR" sz="1900" b="0" dirty="0">
                <a:latin typeface="Arial" panose="020B0604020202020204" pitchFamily="34" charset="0"/>
                <a:cs typeface="Arial" panose="020B0604020202020204" pitchFamily="34" charset="0"/>
              </a:rPr>
              <a:t>τα κενά και το κόστος των παρεμβάσεων που αφορούν το διαδικτυακό </a:t>
            </a:r>
            <a:r>
              <a:rPr lang="en-GB" sz="1900" b="0" dirty="0">
                <a:latin typeface="Arial" panose="020B0604020202020204" pitchFamily="34" charset="0"/>
                <a:cs typeface="Arial" panose="020B0604020202020204" pitchFamily="34" charset="0"/>
              </a:rPr>
              <a:t>gaming</a:t>
            </a:r>
            <a:r>
              <a:rPr lang="el-GR" sz="1900" b="0" dirty="0">
                <a:latin typeface="Arial" panose="020B0604020202020204" pitchFamily="34" charset="0"/>
                <a:cs typeface="Arial" panose="020B0604020202020204" pitchFamily="34" charset="0"/>
              </a:rPr>
              <a:t> και </a:t>
            </a:r>
            <a:r>
              <a:rPr lang="en-GB" sz="1900" b="0" dirty="0">
                <a:latin typeface="Arial" panose="020B0604020202020204" pitchFamily="34" charset="0"/>
                <a:cs typeface="Arial" panose="020B0604020202020204" pitchFamily="34" charset="0"/>
              </a:rPr>
              <a:t>gambling </a:t>
            </a:r>
            <a:r>
              <a:rPr lang="el-GR" sz="1900" b="0" dirty="0">
                <a:latin typeface="Arial" panose="020B0604020202020204" pitchFamily="34" charset="0"/>
                <a:cs typeface="Arial" panose="020B0604020202020204" pitchFamily="34" charset="0"/>
              </a:rPr>
              <a:t>σε παιδιά και νέους.</a:t>
            </a:r>
          </a:p>
          <a:p>
            <a:r>
              <a:rPr lang="en-GB" sz="1900" b="0" dirty="0">
                <a:latin typeface="Arial" panose="020B0604020202020204" pitchFamily="34" charset="0"/>
                <a:cs typeface="Arial" panose="020B0604020202020204" pitchFamily="34" charset="0"/>
              </a:rPr>
              <a:t>2. </a:t>
            </a:r>
            <a:r>
              <a:rPr lang="el-GR" sz="1900" b="0" dirty="0">
                <a:latin typeface="Arial" panose="020B0604020202020204" pitchFamily="34" charset="0"/>
                <a:cs typeface="Arial" panose="020B0604020202020204" pitchFamily="34" charset="0"/>
              </a:rPr>
              <a:t>Την εξέταση των διεθνών καλών πρακτικών για την αντιμετώπιση των κινδύνων </a:t>
            </a:r>
          </a:p>
          <a:p>
            <a:r>
              <a:rPr lang="el-GR" sz="1900" b="0" dirty="0">
                <a:latin typeface="Arial" panose="020B0604020202020204" pitchFamily="34" charset="0"/>
                <a:cs typeface="Arial" panose="020B0604020202020204" pitchFamily="34" charset="0"/>
              </a:rPr>
              <a:t>3. Δημιουργία κοινής εργαλειοθήκης παρεμβάσεων συμπεριλαμβανομένης της επιλεκτικής δοκιμής παρεμβάσεων</a:t>
            </a:r>
          </a:p>
          <a:p>
            <a:r>
              <a:rPr lang="el-GR" sz="1900" b="0" dirty="0">
                <a:latin typeface="Arial" panose="020B0604020202020204" pitchFamily="34" charset="0"/>
                <a:cs typeface="Arial" panose="020B0604020202020204" pitchFamily="34" charset="0"/>
              </a:rPr>
              <a:t>4. Στήριξη των Εθνικών Στρατηγικών και Σχεδίων Δράσης  ή αναθεώρηση του εθνικού πλαισίου κατόπιν αιτήματος των ενδιαφερομένων κρατών μελών.</a:t>
            </a:r>
          </a:p>
          <a:p>
            <a:r>
              <a:rPr lang="el-GR" sz="1900" b="0" dirty="0">
                <a:latin typeface="Arial" panose="020B0604020202020204" pitchFamily="34" charset="0"/>
                <a:cs typeface="Arial" panose="020B0604020202020204" pitchFamily="34" charset="0"/>
              </a:rPr>
              <a:t>5. Επικοινωνιακή στρατηγική, συμπεριλαμβανομένης της χαρτογράφησης των μέσων ενημέρωσης σε κάθε ένα από τα συμμετέχοντα κράτη μέλη, ανάλυση των ομάδων-στόχων και διεξαγωγή δράσεων ευαισθητοποίησης του κοινού.</a:t>
            </a:r>
          </a:p>
        </p:txBody>
      </p:sp>
    </p:spTree>
    <p:extLst>
      <p:ext uri="{BB962C8B-B14F-4D97-AF65-F5344CB8AC3E}">
        <p14:creationId xmlns:p14="http://schemas.microsoft.com/office/powerpoint/2010/main" val="3178203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EC310C4D-9ED4-ED53-C17C-E09D45E694CC}"/>
              </a:ext>
            </a:extLst>
          </p:cNvPr>
          <p:cNvGraphicFramePr/>
          <p:nvPr>
            <p:extLst>
              <p:ext uri="{D42A27DB-BD31-4B8C-83A1-F6EECF244321}">
                <p14:modId xmlns:p14="http://schemas.microsoft.com/office/powerpoint/2010/main" val="1801253927"/>
              </p:ext>
            </p:extLst>
          </p:nvPr>
        </p:nvGraphicFramePr>
        <p:xfrm>
          <a:off x="762000" y="1019331"/>
          <a:ext cx="6340929" cy="41622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092581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Custom 117">
      <a:dk1>
        <a:sysClr val="windowText" lastClr="000000"/>
      </a:dk1>
      <a:lt1>
        <a:sysClr val="window" lastClr="FFFFFF"/>
      </a:lt1>
      <a:dk2>
        <a:srgbClr val="44546A"/>
      </a:dk2>
      <a:lt2>
        <a:srgbClr val="E7E6E6"/>
      </a:lt2>
      <a:accent1>
        <a:srgbClr val="E23042"/>
      </a:accent1>
      <a:accent2>
        <a:srgbClr val="3578AF"/>
      </a:accent2>
      <a:accent3>
        <a:srgbClr val="C4C4C4"/>
      </a:accent3>
      <a:accent4>
        <a:srgbClr val="A80B22"/>
      </a:accent4>
      <a:accent5>
        <a:srgbClr val="E2E2E2"/>
      </a:accent5>
      <a:accent6>
        <a:srgbClr val="2A6187"/>
      </a:accent6>
      <a:hlink>
        <a:srgbClr val="0563C1"/>
      </a:hlink>
      <a:folHlink>
        <a:srgbClr val="954F72"/>
      </a:folHlink>
    </a:clrScheme>
    <a:fontScheme name="Custom 8">
      <a:majorFont>
        <a:latin typeface="Segoe UI"/>
        <a:ea typeface=""/>
        <a:cs typeface=""/>
      </a:majorFont>
      <a:minorFont>
        <a:latin typeface="Segoe U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dirty="0"/>
        </a:defPPr>
      </a:lstStyle>
    </a:txDef>
  </a:objectDefaults>
  <a:extraClrSchemeLst/>
  <a:extLst>
    <a:ext uri="{05A4C25C-085E-4340-85A3-A5531E510DB2}">
      <thm15:themeFamily xmlns:thm15="http://schemas.microsoft.com/office/thememl/2012/main" name="Jewish American Heritage Month_Win32_JC_SL_v3" id="{5A91364D-DD38-4994-BB9C-41D074FD197A}" vid="{8577DF34-D72C-48EB-902A-0A54C766E053}"/>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_ip_UnifiedCompliancePolicyUIAction xmlns="http://schemas.microsoft.com/sharepoint/v3" xsi:nil="true"/>
    <Image xmlns="71af3243-3dd4-4a8d-8c0d-dd76da1f02a5">
      <Url xsi:nil="true"/>
      <Description xsi:nil="true"/>
    </Image>
    <_ip_UnifiedCompliancePolicyProperties xmlns="http://schemas.microsoft.com/sharepoint/v3" xsi:nil="true"/>
    <lcf76f155ced4ddcb4097134ff3c332f xmlns="71af3243-3dd4-4a8d-8c0d-dd76da1f02a5">
      <Terms xmlns="http://schemas.microsoft.com/office/infopath/2007/PartnerControls"/>
    </lcf76f155ced4ddcb4097134ff3c332f>
    <TaxCatchAll xmlns="230e9df3-be65-4c73-a93b-d1236ebd677e"/>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8" ma:contentTypeDescription="Create a new document." ma:contentTypeScope="" ma:versionID="22a266b9fa9a230c5a512669d8b298c3">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ddc33fff6b14141ee5c74a0d29ea6a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lcf76f155ced4ddcb4097134ff3c332f" ma:index="24" nillable="true" ma:taxonomy="true" ma:internalName="lcf76f155ced4ddcb4097134ff3c332f" ma:taxonomyFieldName="MediaServiceAITags" ma:displayName="Image Tags" ma:readOnly="false" ma:fieldId="{5cf76f15-5ced-4ddc-b409-7134ff3c332f}" ma:taxonomyMulti="true" ma:sspId="e385fb40-52d4-4fae-9c5b-3e8ff8a5878e" ma:termSetId="09814cd3-568e-4e90-9814-8d621ff8fb84"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5"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DF283A3-AA81-4663-8764-64F64C723FD1}">
  <ds:schemaRefs>
    <ds:schemaRef ds:uri="71af3243-3dd4-4a8d-8c0d-dd76da1f02a5"/>
    <ds:schemaRef ds:uri="http://schemas.openxmlformats.org/package/2006/metadata/core-properties"/>
    <ds:schemaRef ds:uri="http://schemas.microsoft.com/office/2006/documentManagement/types"/>
    <ds:schemaRef ds:uri="http://schemas.microsoft.com/office/2006/metadata/properties"/>
    <ds:schemaRef ds:uri="http://schemas.microsoft.com/office/infopath/2007/PartnerControls"/>
    <ds:schemaRef ds:uri="http://purl.org/dc/elements/1.1/"/>
    <ds:schemaRef ds:uri="http://schemas.microsoft.com/sharepoint/v3"/>
    <ds:schemaRef ds:uri="230e9df3-be65-4c73-a93b-d1236ebd677e"/>
    <ds:schemaRef ds:uri="http://purl.org/dc/dcmitype/"/>
    <ds:schemaRef ds:uri="16c05727-aa75-4e4a-9b5f-8a80a1165891"/>
    <ds:schemaRef ds:uri="http://www.w3.org/XML/1998/namespace"/>
    <ds:schemaRef ds:uri="http://purl.org/dc/terms/"/>
  </ds:schemaRefs>
</ds:datastoreItem>
</file>

<file path=customXml/itemProps2.xml><?xml version="1.0" encoding="utf-8"?>
<ds:datastoreItem xmlns:ds="http://schemas.openxmlformats.org/officeDocument/2006/customXml" ds:itemID="{D4EE2DFF-920A-42C9-AEE0-3A0BF6AF460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15C1F8C-D27A-4CE7-9DF4-4AFDB2880FA9}">
  <ds:schemaRefs>
    <ds:schemaRef ds:uri="http://schemas.microsoft.com/sharepoint/v3/contenttype/forms"/>
  </ds:schemaRefs>
</ds:datastoreItem>
</file>

<file path=docMetadata/LabelInfo.xml><?xml version="1.0" encoding="utf-8"?>
<clbl:labelList xmlns:clbl="http://schemas.microsoft.com/office/2020/mipLabelMetadata">
  <clbl:label id="{72f988bf-86f1-41af-91ab-2d7cd011db47}" enabled="0" method="" siteId="{72f988bf-86f1-41af-91ab-2d7cd011db47}" removed="1"/>
</clbl:labelList>
</file>

<file path=docProps/app.xml><?xml version="1.0" encoding="utf-8"?>
<Properties xmlns="http://schemas.openxmlformats.org/officeDocument/2006/extended-properties" xmlns:vt="http://schemas.openxmlformats.org/officeDocument/2006/docPropsVTypes">
  <Template>Jewish American Heritage Month presentation</Template>
  <TotalTime>9551</TotalTime>
  <Words>429</Words>
  <Application>Microsoft Office PowerPoint</Application>
  <PresentationFormat>Widescreen</PresentationFormat>
  <Paragraphs>43</Paragraphs>
  <Slides>6</Slides>
  <Notes>3</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6</vt:i4>
      </vt:variant>
    </vt:vector>
  </HeadingPairs>
  <TitlesOfParts>
    <vt:vector size="8" baseType="lpstr">
      <vt:lpstr>Arial</vt:lpstr>
      <vt:lpstr>Office Theme</vt:lpstr>
      <vt:lpstr>          </vt:lpstr>
      <vt:lpstr>ΠΕΡΙΓΡΑΦΗ ΑΝΑΓΚΗΣ  </vt:lpstr>
      <vt:lpstr>ΠΕΡΙΓΡΑΦΗ </vt:lpstr>
      <vt:lpstr>ΠΕΡΙΓΡΑΦΗ</vt:lpstr>
      <vt:lpstr>KEY OUTPUTS </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Χρήση ουσιών και εξαρτήσεις στα παιδιά   Δρ. Χρίστος Μηνά  Πρόεδρος  Αρχής Αντιμετώπισης Εξαρτήσεων Κύπρου     18η Εκπαιδευτική Ημερίδα «Η Δυναμική των Επιπτώσεων του Περιβάλλοντος στο Παιδί: Εξελίξεις, Αναδυόμενοι Κίνδυνοι και Πρόληψη», 15 Οκτωβρίου 2022</dc:title>
  <dc:subject/>
  <dc:creator>Evi Kyprianou</dc:creator>
  <cp:keywords/>
  <dc:description/>
  <cp:lastModifiedBy>Elena Demosthenous</cp:lastModifiedBy>
  <cp:revision>59</cp:revision>
  <cp:lastPrinted>2024-02-19T06:32:22Z</cp:lastPrinted>
  <dcterms:created xsi:type="dcterms:W3CDTF">2022-09-07T07:34:04Z</dcterms:created>
  <dcterms:modified xsi:type="dcterms:W3CDTF">2024-06-27T08:00:34Z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